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5" y="831763"/>
            <a:ext cx="839164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天父阿爸，我们感恩，宣教部的 ”鸽子” 之一，来自民都鲁的陈成标和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龚燕燕夫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妇一家在英国京斯敦侯城宣教。他们在基督教华侨布道会中事奉。他们的教会将于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7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月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25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日举办旅游，恳求圣灵运行在七十位参与者心中，非信徒能认识福音，弟兄姐妹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4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5" y="831763"/>
            <a:ext cx="839164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也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有美好的团契。在八月，将有四位弟兄姐妹在他们的教会受洗，求圣灵充满受洗者，对基督的福音信心坚固，在信仰上迈向完全。成标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和燕燕的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两个孩子在七月回马来西亚度假，求主保佑他们平安，身体健康，与亲友有甜蜜的团圆。奉主耶稣基督的名，阿们。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05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24" r="12481"/>
          <a:stretch/>
        </p:blipFill>
        <p:spPr>
          <a:xfrm>
            <a:off x="0" y="0"/>
            <a:ext cx="91556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90" r="12443"/>
          <a:stretch/>
        </p:blipFill>
        <p:spPr>
          <a:xfrm>
            <a:off x="0" y="-1"/>
            <a:ext cx="9144000" cy="686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18297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235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2023-06-27T03:11:32Z</dcterms:created>
  <dcterms:modified xsi:type="dcterms:W3CDTF">2023-07-20T03:09:27Z</dcterms:modified>
</cp:coreProperties>
</file>