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5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83000">
              <a:schemeClr val="accent2">
                <a:lumMod val="20000"/>
                <a:lumOff val="80000"/>
              </a:schemeClr>
            </a:gs>
            <a:gs pos="100000">
              <a:schemeClr val="accent5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475" y="762163"/>
            <a:ext cx="8336434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Allah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Surgawi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bersyukur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bahawa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salah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satu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"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Merpati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"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Lembaga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iaitu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keluarga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Kevin Ting and Helen King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Bintulu,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sedang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melayani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di United Kingdom.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menjadi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melalui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organisasi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Overseas Chinese Christian Mission.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Gereja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menganjurkan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satu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lawatan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25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Julai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kami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mohon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63500">
                  <a:schemeClr val="bg1">
                    <a:alpha val="90000"/>
                  </a:schemeClr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348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83000">
              <a:schemeClr val="accent2">
                <a:lumMod val="20000"/>
                <a:lumOff val="80000"/>
              </a:schemeClr>
            </a:gs>
            <a:gs pos="100000">
              <a:schemeClr val="accent5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475" y="762163"/>
            <a:ext cx="8336434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bergerak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hati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tujuh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puluh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peserta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agar orang-orang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belum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percaya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mengenal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Injil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para Kristian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menikmati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persekutuan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baik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bulan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Ogos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empat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Kristian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baru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dibaptis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gereja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Kevin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Helen.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memenuhi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menguatkan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iman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terus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63500">
                  <a:schemeClr val="bg1">
                    <a:alpha val="90000"/>
                  </a:schemeClr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535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83000">
              <a:schemeClr val="accent2">
                <a:lumMod val="20000"/>
                <a:lumOff val="80000"/>
              </a:schemeClr>
            </a:gs>
            <a:gs pos="100000">
              <a:schemeClr val="accent5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475" y="762163"/>
            <a:ext cx="8336434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membesar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secara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rohani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menuju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kesempurnaan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iman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Anak-anak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Kevin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Helen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bernama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Charles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Charlene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kembali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Malaysia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cuti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bulan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Julai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selamat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sihat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bersekutu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rapat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keluarga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teman-teman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di Sarawak.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Amin.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63500">
                  <a:schemeClr val="bg1">
                    <a:alpha val="90000"/>
                  </a:schemeClr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060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53" r="12477"/>
          <a:stretch/>
        </p:blipFill>
        <p:spPr>
          <a:xfrm>
            <a:off x="0" y="0"/>
            <a:ext cx="915257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72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651" r="12492"/>
          <a:stretch/>
        </p:blipFill>
        <p:spPr>
          <a:xfrm>
            <a:off x="0" y="0"/>
            <a:ext cx="9144000" cy="6871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96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57" r="12388"/>
          <a:stretch/>
        </p:blipFill>
        <p:spPr>
          <a:xfrm>
            <a:off x="0" y="0"/>
            <a:ext cx="916298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25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175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6</cp:revision>
  <dcterms:created xsi:type="dcterms:W3CDTF">2023-06-27T03:11:32Z</dcterms:created>
  <dcterms:modified xsi:type="dcterms:W3CDTF">2023-07-20T00:25:40Z</dcterms:modified>
</cp:coreProperties>
</file>