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7/11/2023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4000">
              <a:schemeClr val="accent1">
                <a:lumMod val="5000"/>
                <a:lumOff val="95000"/>
              </a:schemeClr>
            </a:gs>
            <a:gs pos="74000">
              <a:srgbClr val="E3EBD1"/>
            </a:gs>
            <a:gs pos="100000">
              <a:srgbClr val="92D05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alpha val="80000"/>
                    </a:schemeClr>
                  </a:glow>
                </a:effectLst>
                <a:ea typeface="Microsoft YaHei" panose="020B0503020204020204" charset="-122"/>
              </a:rPr>
              <a:t>Gracious Heavenly Father, our missionary couple Joe and Connie are ministering in a country where 80 percent of the people are Hindus. We thank You for blessing them with the opportunity, in June, to participate in a retreat for Nepal's local pastors and leaders. They spurred one another on towards love and good deeds. Also, we praise the Lord that Joe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has </a:t>
            </a:r>
            <a:r>
              <a:rPr lang="en-US" sz="3600" b="1" dirty="0">
                <a:solidFill>
                  <a:schemeClr val="tx2">
                    <a:lumMod val="50000"/>
                  </a:schemeClr>
                </a:solidFill>
                <a:effectLst>
                  <a:glow rad="76200">
                    <a:schemeClr val="bg1">
                      <a:alpha val="80000"/>
                    </a:schemeClr>
                  </a:glow>
                </a:effectLst>
                <a:ea typeface="Microsoft YaHei" panose="020B0503020204020204" charset="-122"/>
              </a:rPr>
              <a:t>completed his second semester of</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046458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4000">
              <a:schemeClr val="accent1">
                <a:lumMod val="5000"/>
                <a:lumOff val="95000"/>
              </a:schemeClr>
            </a:gs>
            <a:gs pos="74000">
              <a:srgbClr val="E3EBD1"/>
            </a:gs>
            <a:gs pos="100000">
              <a:srgbClr val="92D05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language </a:t>
            </a:r>
            <a:r>
              <a:rPr lang="en-US" sz="3600" b="1" dirty="0">
                <a:solidFill>
                  <a:schemeClr val="tx2">
                    <a:lumMod val="50000"/>
                  </a:schemeClr>
                </a:solidFill>
                <a:effectLst>
                  <a:glow rad="76200">
                    <a:schemeClr val="bg1">
                      <a:alpha val="80000"/>
                    </a:schemeClr>
                  </a:glow>
                </a:effectLst>
                <a:ea typeface="Microsoft YaHei" panose="020B0503020204020204" charset="-122"/>
              </a:rPr>
              <a:t>study and thus has a better command of Nepali, which he can use in ministry and evangelism. Their visas are about to expired. We pray that God opens the way for them, that the application process will go smoothly, and they can continue to stay in the missions field, bearing good witnesses among the unreached people groups. In the name of our Lord Jesus Christ, Amen.</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652187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8" r="12488"/>
          <a:stretch/>
        </p:blipFill>
        <p:spPr>
          <a:xfrm>
            <a:off x="0" y="-15040"/>
            <a:ext cx="9167150" cy="6873040"/>
          </a:xfrm>
          <a:prstGeom prst="rect">
            <a:avLst/>
          </a:prstGeom>
        </p:spPr>
      </p:pic>
    </p:spTree>
    <p:extLst>
      <p:ext uri="{BB962C8B-B14F-4D97-AF65-F5344CB8AC3E}">
        <p14:creationId xmlns:p14="http://schemas.microsoft.com/office/powerpoint/2010/main" val="2712421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17" r="12517"/>
          <a:stretch/>
        </p:blipFill>
        <p:spPr>
          <a:xfrm>
            <a:off x="-1" y="0"/>
            <a:ext cx="9139881" cy="6858000"/>
          </a:xfrm>
          <a:prstGeom prst="rect">
            <a:avLst/>
          </a:prstGeom>
        </p:spPr>
      </p:pic>
    </p:spTree>
    <p:extLst>
      <p:ext uri="{BB962C8B-B14F-4D97-AF65-F5344CB8AC3E}">
        <p14:creationId xmlns:p14="http://schemas.microsoft.com/office/powerpoint/2010/main" val="2789978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156</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cp:revision>
  <dcterms:created xsi:type="dcterms:W3CDTF">2023-06-27T03:11:32Z</dcterms:created>
  <dcterms:modified xsi:type="dcterms:W3CDTF">2023-07-11T07:31:43Z</dcterms:modified>
</cp:coreProperties>
</file>