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pasangan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Connie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mana 80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penduduknya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beragama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Hindu.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Jun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retret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mendorong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lain.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Joe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Nepali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semester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mampu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menguasai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menggunakannya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Visa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Connie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proses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pembaharuan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suku-suku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3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0" r="12520"/>
          <a:stretch/>
        </p:blipFill>
        <p:spPr>
          <a:xfrm>
            <a:off x="-17363" y="0"/>
            <a:ext cx="9161363" cy="686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0" r="12450"/>
          <a:stretch/>
        </p:blipFill>
        <p:spPr>
          <a:xfrm>
            <a:off x="0" y="0"/>
            <a:ext cx="9156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125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2023-06-27T03:11:32Z</dcterms:created>
  <dcterms:modified xsi:type="dcterms:W3CDTF">2023-07-11T07:33:30Z</dcterms:modified>
</cp:coreProperties>
</file>