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0" d="100"/>
          <a:sy n="80" d="100"/>
        </p:scale>
        <p:origin x="16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7/4/2023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027494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7/4/2023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01095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7/4/2023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99284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7/4/2023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178807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7/4/2023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161582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7/4/2023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142051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7/4/2023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916116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7/4/2023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39141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7/4/2023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89384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7/4/2023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281781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7/4/2023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32632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7/4/2023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47049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4">
                <a:lumMod val="20000"/>
                <a:lumOff val="80000"/>
              </a:schemeClr>
            </a:gs>
            <a:gs pos="100000">
              <a:schemeClr val="accent4">
                <a:lumMod val="75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265" y="831763"/>
            <a:ext cx="8391643" cy="5645527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indent="0">
              <a:lnSpc>
                <a:spcPts val="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zh-CN" altLang="en-US" sz="4000" b="1" cap="all" dirty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天父阿爸，祢的旨意是天上地上和地底下的一切，因着耶稣的名都要屈膝，并且口里承认耶稣基督为主，使荣耀归给祢。哈利路亚，砂拉越卫理公会华人年议会宣教部的使命宣言是：遵行基督所托使命，同得海外未得之民。我们将目前在海外的</a:t>
            </a:r>
            <a:r>
              <a:rPr lang="en-US" altLang="zh-CN" sz="4000" b="1" cap="all" dirty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34</a:t>
            </a:r>
            <a:r>
              <a:rPr lang="zh-CN" altLang="en-US" sz="4000" b="1" cap="all" dirty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位长期宣教士交在父神的恩手中。他们在亚洲</a:t>
            </a:r>
            <a:r>
              <a:rPr lang="zh-CN" altLang="en-US" sz="4000" b="1" cap="all" dirty="0" smtClean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和</a:t>
            </a:r>
            <a:endParaRPr lang="zh-CN" altLang="en-US" sz="4000" b="1" cap="all" dirty="0">
              <a:effectLst>
                <a:glow rad="76200">
                  <a:prstClr val="white"/>
                </a:glow>
              </a:effectLst>
              <a:ea typeface="Microsoft YaHei" panose="020B0503020204020204" pitchFamily="34" charset="-122"/>
            </a:endParaRPr>
          </a:p>
        </p:txBody>
      </p:sp>
      <p:sp>
        <p:nvSpPr>
          <p:cNvPr id="4" name="Title 1"/>
          <p:cNvSpPr txBox="1"/>
          <p:nvPr/>
        </p:nvSpPr>
        <p:spPr>
          <a:xfrm>
            <a:off x="0" y="192001"/>
            <a:ext cx="9144000" cy="6397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101600">
                    <a:prstClr val="white"/>
                  </a:glow>
                </a:effectLst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j-cs"/>
              </a:rPr>
              <a:t>宣教关怀</a:t>
            </a:r>
            <a:endParaRPr kumimoji="0" lang="en-US" sz="44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101600">
                  <a:prstClr val="white"/>
                </a:glow>
              </a:effectLst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029108" y="6097741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1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/2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 panose="020F0502020204030204"/>
              <a:ea typeface="Microsoft YaHei" panose="020B050302020402020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54753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4">
                <a:lumMod val="20000"/>
                <a:lumOff val="80000"/>
              </a:schemeClr>
            </a:gs>
            <a:gs pos="100000">
              <a:schemeClr val="accent4">
                <a:lumMod val="75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265" y="831763"/>
            <a:ext cx="8391643" cy="5645527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indent="0">
              <a:lnSpc>
                <a:spcPts val="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zh-CN" altLang="en-US" sz="4000" b="1" cap="all" dirty="0" smtClean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欧洲</a:t>
            </a:r>
            <a:r>
              <a:rPr lang="zh-CN" altLang="en-US" sz="4000" b="1" cap="all" dirty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十个不同文化的宣教工场布道和栽培耶稣基督的门徒。求圣灵赐他们主耶稣的心肠、使徒彼得的口才、使徒约翰的仁爱、使徒保罗的勇气。他们的工作能拯救千千万万失丧的灵魂，也能长期转化当地的家庭与社会。奉主耶稣基督的名，阿们。</a:t>
            </a:r>
            <a:endParaRPr lang="zh-CN" altLang="en-US" sz="4000" b="1" cap="all" dirty="0">
              <a:effectLst>
                <a:glow rad="76200">
                  <a:prstClr val="white"/>
                </a:glow>
              </a:effectLst>
              <a:ea typeface="Microsoft YaHei" panose="020B0503020204020204" pitchFamily="34" charset="-122"/>
            </a:endParaRPr>
          </a:p>
        </p:txBody>
      </p:sp>
      <p:sp>
        <p:nvSpPr>
          <p:cNvPr id="4" name="Title 1"/>
          <p:cNvSpPr txBox="1"/>
          <p:nvPr/>
        </p:nvSpPr>
        <p:spPr>
          <a:xfrm>
            <a:off x="0" y="192001"/>
            <a:ext cx="9144000" cy="6397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101600">
                    <a:prstClr val="white"/>
                  </a:glow>
                </a:effectLst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j-cs"/>
              </a:rPr>
              <a:t>宣教关怀</a:t>
            </a:r>
            <a:endParaRPr kumimoji="0" lang="en-US" sz="44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101600">
                  <a:prstClr val="white"/>
                </a:glow>
              </a:effectLst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029108" y="6097741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2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/2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 panose="020F0502020204030204"/>
              <a:ea typeface="Microsoft YaHei" panose="020B050302020402020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40292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MY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2517" r="12517"/>
          <a:stretch/>
        </p:blipFill>
        <p:spPr>
          <a:xfrm>
            <a:off x="0" y="0"/>
            <a:ext cx="9144000" cy="6861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3656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MY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2448" r="12448"/>
          <a:stretch/>
        </p:blipFill>
        <p:spPr>
          <a:xfrm>
            <a:off x="-1" y="0"/>
            <a:ext cx="915671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0016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</TotalTime>
  <Words>247</Words>
  <Application>Microsoft Office PowerPoint</Application>
  <PresentationFormat>On-screen Show (4:3)</PresentationFormat>
  <Paragraphs>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Microsoft YaHei</vt:lpstr>
      <vt:lpstr>Arial</vt:lpstr>
      <vt:lpstr>Calibri</vt:lpstr>
      <vt:lpstr>2_Office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2</cp:revision>
  <dcterms:created xsi:type="dcterms:W3CDTF">2023-06-27T03:11:32Z</dcterms:created>
  <dcterms:modified xsi:type="dcterms:W3CDTF">2023-07-04T02:34:19Z</dcterms:modified>
</cp:coreProperties>
</file>