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100000">
              <a:schemeClr val="accent4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336434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jadilah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kehendak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-Mu,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iaitu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bertekuk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lutut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segala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langit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bumi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bawah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bumi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segala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lidah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mengaku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: ”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adalah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,”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kemuliaan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!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Haleluya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pernyataan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Lembaga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SCAC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adalah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: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Melakukan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diamanahkan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228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100000">
              <a:schemeClr val="accent4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371158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bangsa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serta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suku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belum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terjangkau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luar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menyerahkan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34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panjang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SCAC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melayan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luar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berkhutbah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murid-murid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sepuluh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di Asia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Eropa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penuh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belas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63500">
                  <a:schemeClr val="bg1">
                    <a:alpha val="90000"/>
                  </a:schemeClr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4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100000">
              <a:schemeClr val="accent4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475" y="762163"/>
            <a:ext cx="8290135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kasihan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kefasihan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Rasul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Petrus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kebijaksanaan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Rasul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Yohanes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semasa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membimbing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jemaat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keberanian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Rasul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Paulus.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Segala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ministri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menyelamatkan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beribu-ribu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jiwa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menyembah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berhala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bahkan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mengubah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keluarga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komuniti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sana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panjang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bg1">
                      <a:alpha val="90000"/>
                    </a:schemeClr>
                  </a:glow>
                </a:effectLst>
                <a:ea typeface="Microsoft YaHei" panose="020B0503020204020204" charset="-122"/>
              </a:rPr>
              <a:t>, Amin.</a:t>
            </a: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5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3" r="12458"/>
          <a:stretch/>
        </p:blipFill>
        <p:spPr>
          <a:xfrm>
            <a:off x="-1" y="-1"/>
            <a:ext cx="9158909" cy="686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70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91" r="12430"/>
          <a:stretch/>
        </p:blipFill>
        <p:spPr>
          <a:xfrm>
            <a:off x="0" y="0"/>
            <a:ext cx="91537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54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49" r="12371"/>
          <a:stretch/>
        </p:blipFill>
        <p:spPr>
          <a:xfrm>
            <a:off x="0" y="0"/>
            <a:ext cx="91538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50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184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2023-06-27T03:11:32Z</dcterms:created>
  <dcterms:modified xsi:type="dcterms:W3CDTF">2023-07-04T03:05:23Z</dcterms:modified>
</cp:coreProperties>
</file>