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7" r:id="rId3"/>
    <p:sldId id="258" r:id="rId4"/>
    <p:sldId id="256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0" d="100"/>
          <a:sy n="80" d="100"/>
        </p:scale>
        <p:origin x="16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F1BDF-5C23-4909-81F8-58F66595CB62}" type="datetimeFigureOut">
              <a:rPr lang="en-MY" smtClean="0"/>
              <a:t>27/6/2023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5E178-8CF8-41C1-9F3D-38A045F7D4BB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654484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F1BDF-5C23-4909-81F8-58F66595CB62}" type="datetimeFigureOut">
              <a:rPr lang="en-MY" smtClean="0"/>
              <a:t>27/6/2023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5E178-8CF8-41C1-9F3D-38A045F7D4BB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848040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F1BDF-5C23-4909-81F8-58F66595CB62}" type="datetimeFigureOut">
              <a:rPr lang="en-MY" smtClean="0"/>
              <a:t>27/6/2023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5E178-8CF8-41C1-9F3D-38A045F7D4BB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3235343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6/27/2023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27494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6/27/2023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78807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6/27/2023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61582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6/27/2023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142051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6/27/2023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16116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6/27/2023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3914199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6/27/2023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893840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6/27/2023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8178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F1BDF-5C23-4909-81F8-58F66595CB62}" type="datetimeFigureOut">
              <a:rPr lang="en-MY" smtClean="0"/>
              <a:t>27/6/2023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5E178-8CF8-41C1-9F3D-38A045F7D4BB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33124039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6/27/2023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3263212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6/27/2023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10951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6/27/2023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99284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F1BDF-5C23-4909-81F8-58F66595CB62}" type="datetimeFigureOut">
              <a:rPr lang="en-MY" smtClean="0"/>
              <a:t>27/6/2023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5E178-8CF8-41C1-9F3D-38A045F7D4BB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244946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F1BDF-5C23-4909-81F8-58F66595CB62}" type="datetimeFigureOut">
              <a:rPr lang="en-MY" smtClean="0"/>
              <a:t>27/6/2023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5E178-8CF8-41C1-9F3D-38A045F7D4BB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828475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F1BDF-5C23-4909-81F8-58F66595CB62}" type="datetimeFigureOut">
              <a:rPr lang="en-MY" smtClean="0"/>
              <a:t>27/6/2023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5E178-8CF8-41C1-9F3D-38A045F7D4BB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645009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F1BDF-5C23-4909-81F8-58F66595CB62}" type="datetimeFigureOut">
              <a:rPr lang="en-MY" smtClean="0"/>
              <a:t>27/6/2023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5E178-8CF8-41C1-9F3D-38A045F7D4BB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182907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F1BDF-5C23-4909-81F8-58F66595CB62}" type="datetimeFigureOut">
              <a:rPr lang="en-MY" smtClean="0"/>
              <a:t>27/6/2023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5E178-8CF8-41C1-9F3D-38A045F7D4BB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505049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F1BDF-5C23-4909-81F8-58F66595CB62}" type="datetimeFigureOut">
              <a:rPr lang="en-MY" smtClean="0"/>
              <a:t>27/6/2023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5E178-8CF8-41C1-9F3D-38A045F7D4BB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317503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F1BDF-5C23-4909-81F8-58F66595CB62}" type="datetimeFigureOut">
              <a:rPr lang="en-MY" smtClean="0"/>
              <a:t>27/6/2023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5E178-8CF8-41C1-9F3D-38A045F7D4BB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513283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7F1BDF-5C23-4909-81F8-58F66595CB62}" type="datetimeFigureOut">
              <a:rPr lang="en-MY" smtClean="0"/>
              <a:t>27/6/2023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B5E178-8CF8-41C1-9F3D-38A045F7D4BB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261280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6/27/2023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47049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4000">
              <a:schemeClr val="accent1">
                <a:lumMod val="5000"/>
                <a:lumOff val="95000"/>
              </a:schemeClr>
            </a:gs>
            <a:gs pos="79000">
              <a:schemeClr val="accent2">
                <a:lumMod val="20000"/>
                <a:lumOff val="80000"/>
              </a:schemeClr>
            </a:gs>
            <a:gs pos="100000">
              <a:schemeClr val="accent2">
                <a:lumMod val="10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265" y="831763"/>
            <a:ext cx="8391643" cy="5645527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lnSpc>
                <a:spcPts val="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zh-CN" altLang="en-US" sz="40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天父阿爸，祢的独生子耶稣基督是最伟大的宣教士。他从天上降世，凡事受过试探，尝过死亡的痛苦，并得胜一切，要拯救万民脱离罪恶和魔鬼的权势！我们恳求祢在宣教月里，将跨文化宣教的感动，赐给每个弟兄姐妹。我们将万民放在心里，出钱出力，支持宣教士薪金</a:t>
            </a:r>
            <a:r>
              <a:rPr lang="zh-CN" altLang="en-US" sz="4000" b="1" cap="all" dirty="0" smtClean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和</a:t>
            </a:r>
            <a:r>
              <a:rPr lang="zh-CN" altLang="en-US" sz="40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宣教事工。特别求</a:t>
            </a:r>
            <a:endParaRPr lang="zh-CN" altLang="en-US" sz="4000" b="1" cap="all" dirty="0">
              <a:effectLst>
                <a:glow rad="76200">
                  <a:prstClr val="white"/>
                </a:glow>
              </a:effectLst>
              <a:ea typeface="Microsoft YaHei" panose="020B0503020204020204" pitchFamily="34" charset="-122"/>
            </a:endParaRPr>
          </a:p>
        </p:txBody>
      </p:sp>
      <p:sp>
        <p:nvSpPr>
          <p:cNvPr id="4" name="Title 1"/>
          <p:cNvSpPr txBox="1"/>
          <p:nvPr/>
        </p:nvSpPr>
        <p:spPr>
          <a:xfrm>
            <a:off x="0" y="192001"/>
            <a:ext cx="91440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101600">
                    <a:prstClr val="white"/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宣教关怀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101600">
                  <a:prstClr val="white"/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1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/2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11132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4000">
              <a:schemeClr val="accent1">
                <a:lumMod val="5000"/>
                <a:lumOff val="95000"/>
              </a:schemeClr>
            </a:gs>
            <a:gs pos="79000">
              <a:schemeClr val="accent2">
                <a:lumMod val="20000"/>
                <a:lumOff val="80000"/>
              </a:schemeClr>
            </a:gs>
            <a:gs pos="100000">
              <a:schemeClr val="accent2">
                <a:lumMod val="10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266" y="831763"/>
            <a:ext cx="8354788" cy="5645527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lnSpc>
                <a:spcPts val="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zh-CN" altLang="en-US" sz="4000" b="1" cap="all" dirty="0" smtClean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圣</a:t>
            </a:r>
            <a:r>
              <a:rPr lang="zh-CN" altLang="en-US" sz="40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灵充满七月里两个线上直播讲座会，以及直播祷告会，还有所有宣教主日与宣教聚会。讲员和带领者都灵力充沛，说明上帝国度的异象。许多人愿意奉献自己，参与短宣，甚至进入神学院接受神学系宣教科的装备，成为长期宣教士。奉主耶稣基督名求，阿们。</a:t>
            </a:r>
            <a:endParaRPr lang="zh-CN" altLang="en-US" sz="4000" b="1" cap="all" dirty="0">
              <a:effectLst>
                <a:glow rad="76200">
                  <a:prstClr val="white"/>
                </a:glow>
              </a:effectLst>
              <a:ea typeface="Microsoft YaHei" panose="020B0503020204020204" pitchFamily="34" charset="-122"/>
            </a:endParaRPr>
          </a:p>
        </p:txBody>
      </p:sp>
      <p:sp>
        <p:nvSpPr>
          <p:cNvPr id="4" name="Title 1"/>
          <p:cNvSpPr txBox="1"/>
          <p:nvPr/>
        </p:nvSpPr>
        <p:spPr>
          <a:xfrm>
            <a:off x="0" y="192001"/>
            <a:ext cx="91440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101600">
                    <a:prstClr val="white"/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宣教关怀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101600">
                  <a:prstClr val="white"/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2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/2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35733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430" r="12434"/>
          <a:stretch/>
        </p:blipFill>
        <p:spPr>
          <a:xfrm>
            <a:off x="0" y="0"/>
            <a:ext cx="916059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0347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490" r="12490"/>
          <a:stretch/>
        </p:blipFill>
        <p:spPr>
          <a:xfrm>
            <a:off x="0" y="0"/>
            <a:ext cx="914646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0987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253</Words>
  <Application>Microsoft Office PowerPoint</Application>
  <PresentationFormat>On-screen Show (4:3)</PresentationFormat>
  <Paragraphs>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Microsoft YaHei</vt:lpstr>
      <vt:lpstr>Arial</vt:lpstr>
      <vt:lpstr>Calibri</vt:lpstr>
      <vt:lpstr>Calibri Light</vt:lpstr>
      <vt:lpstr>Office Theme</vt:lpstr>
      <vt:lpstr>2_Office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</cp:revision>
  <dcterms:created xsi:type="dcterms:W3CDTF">2023-06-27T03:11:32Z</dcterms:created>
  <dcterms:modified xsi:type="dcterms:W3CDTF">2023-06-27T03:13:55Z</dcterms:modified>
</cp:coreProperties>
</file>