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1">
                <a:lumMod val="5000"/>
                <a:lumOff val="95000"/>
              </a:schemeClr>
            </a:gs>
            <a:gs pos="79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10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90135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-Mu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teragung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turun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syurga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dicubai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kayu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salib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bangkit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sesuatu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menyelamatkan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dosa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Iblis!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62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1">
                <a:lumMod val="5000"/>
                <a:lumOff val="95000"/>
              </a:schemeClr>
            </a:gs>
            <a:gs pos="79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10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90135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beban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lintas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saudara-saudari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bangsa-bangsa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menyokong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gaji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ministri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khusus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seminar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persekutuan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talian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74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1">
                <a:lumMod val="5000"/>
                <a:lumOff val="95000"/>
              </a:schemeClr>
            </a:gs>
            <a:gs pos="79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10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90135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Selain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berkatilah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Hari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Minggu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pertemuan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pembicara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visi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Kerajaan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urapan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ahli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mendedikasi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seminari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diperlengkapi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790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517"/>
          <a:stretch/>
        </p:blipFill>
        <p:spPr>
          <a:xfrm>
            <a:off x="0" y="0"/>
            <a:ext cx="9144000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8" r="12479"/>
          <a:stretch/>
        </p:blipFill>
        <p:spPr>
          <a:xfrm>
            <a:off x="0" y="0"/>
            <a:ext cx="9144000" cy="686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10" r="12513"/>
          <a:stretch/>
        </p:blipFill>
        <p:spPr>
          <a:xfrm>
            <a:off x="0" y="0"/>
            <a:ext cx="9153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3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175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2023-06-27T03:11:32Z</dcterms:created>
  <dcterms:modified xsi:type="dcterms:W3CDTF">2023-06-27T03:19:12Z</dcterms:modified>
</cp:coreProperties>
</file>