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6/20/2023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83000">
              <a:srgbClr val="D9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90135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syurga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yatim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piatu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janda-janda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perlindungan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Victoria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penampungan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3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83000">
              <a:srgbClr val="D9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1328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korban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kekerasan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kebangkitan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Victoria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dinyatakan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berhubung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belakang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9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83000">
              <a:srgbClr val="D9EC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gadis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Thailand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Julai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menghadiri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konferensi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'Asia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Bangkit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'.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Berkatinya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perjalanan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pembelajaran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bernas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inspirasi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2" r="12406"/>
          <a:stretch/>
        </p:blipFill>
        <p:spPr>
          <a:xfrm>
            <a:off x="0" y="0"/>
            <a:ext cx="9156032" cy="685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1" r="12466"/>
          <a:stretch/>
        </p:blipFill>
        <p:spPr>
          <a:xfrm>
            <a:off x="0" y="0"/>
            <a:ext cx="9156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418"/>
          <a:stretch/>
        </p:blipFill>
        <p:spPr>
          <a:xfrm>
            <a:off x="0" y="0"/>
            <a:ext cx="91520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154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2023-04-19T01:31:47Z</dcterms:created>
  <dcterms:modified xsi:type="dcterms:W3CDTF">2023-06-20T02:03:35Z</dcterms:modified>
</cp:coreProperties>
</file>