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1000">
              <a:srgbClr val="FFFFE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5" y="831763"/>
            <a:ext cx="81875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我们为犹太基督徒感恩，他们包括初期教会的使徒彼得、约翰、马太、保罗。他们为基督教信仰留下宝贵的书信，宣扬上帝的国度与救恩，甚至殉道。但是今天，许多犹太人仍不接受拿撒勒人耶稣为上帝所应许的弥赛亚。我们求天父兴起更多宣教士，长期在犹太人中间分享福音。我们奉主耶稣的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名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6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1000">
              <a:srgbClr val="FFFFE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5" y="831763"/>
            <a:ext cx="81875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祝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福张碧全牧师，在英国伦敦犹太区中短宣六个月，有美好的体验。圣灵特别帮助她听清楚英国口音的英语，能与当地犹太人沟通。圣灵也使用碧全牧师，与其他宣教士有好的配搭，关心和肯定已经信主的犹太人。愿犹太人属灵的眼睛打开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尊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那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钉十字架并复活的耶稣基督之名为圣，阿们。 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7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7" r="12423"/>
          <a:stretch/>
        </p:blipFill>
        <p:spPr>
          <a:xfrm>
            <a:off x="0" y="0"/>
            <a:ext cx="9150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274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2023-04-19T01:31:47Z</dcterms:created>
  <dcterms:modified xsi:type="dcterms:W3CDTF">2023-06-14T05:31:13Z</dcterms:modified>
</cp:coreProperties>
</file>