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1000">
              <a:srgbClr val="FFFFE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Abba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termasuk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rasul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Petrus,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Yohanes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Matius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Paulus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awal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meninggalkan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surat-surat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berharga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Kristian, yang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kekal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berkorban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martir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Namun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Nazaret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Mesias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dijanjikan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Allah. Kami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3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1000">
              <a:srgbClr val="FFFFE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798919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meninjili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seluruh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dunia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iong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Pick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Chiong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menjalankan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enam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London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khusus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menolongnya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aksen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England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9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1000">
              <a:srgbClr val="FFFFE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7116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berkomunikasi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orang-orang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setempat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Diong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mendorong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England agar 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mata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Yahudi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dibuka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memuliakan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disalibkan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bangkit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0" r="12510"/>
          <a:stretch/>
        </p:blipFill>
        <p:spPr>
          <a:xfrm>
            <a:off x="0" y="8105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413"/>
          <a:stretch/>
        </p:blipFill>
        <p:spPr>
          <a:xfrm>
            <a:off x="0" y="0"/>
            <a:ext cx="91567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-1" y="0"/>
            <a:ext cx="9156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183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2023-04-19T01:31:47Z</dcterms:created>
  <dcterms:modified xsi:type="dcterms:W3CDTF">2023-06-14T05:38:22Z</dcterms:modified>
</cp:coreProperties>
</file>