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0066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48" y="704288"/>
            <a:ext cx="8038618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7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Gracious Father in heaven, You can make a way in the wilderness, and rivers in the desert. Thank You for leading missionary Ung Sing </a:t>
            </a:r>
            <a:r>
              <a:rPr lang="en-US" sz="37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7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 to finally obtain a one-year visa as a "spiritual preacher" in Indonesia, without having to leave the country at all within one year. She has returned to Pontianak at the end of May </a:t>
            </a:r>
            <a:r>
              <a:rPr lang="en-US" sz="37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and</a:t>
            </a:r>
            <a:endParaRPr lang="en-US" sz="37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>
                    <a:alpha val="8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8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0066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497" y="704288"/>
            <a:ext cx="8316411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7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continues to use education as </a:t>
            </a:r>
            <a:r>
              <a:rPr lang="en-US" sz="37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a platform </a:t>
            </a:r>
            <a:r>
              <a:rPr lang="en-US" sz="37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to share the Gospel of Christ. We ask the Lord to grant her good health, a lively spiritual life, an unshakable faith and a strong will. Holy Spirit, enable her to minister to the practical needs of the local people in Indonesia and to be a witness to the power of God’s Kingdom. In the name of Jesus Christ, Amen.</a:t>
            </a:r>
            <a:endParaRPr lang="en-US" sz="37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>
                    <a:alpha val="8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02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619"/>
          <a:stretch/>
        </p:blipFill>
        <p:spPr>
          <a:xfrm>
            <a:off x="0" y="0"/>
            <a:ext cx="9144000" cy="686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8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0" y="0"/>
            <a:ext cx="9156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147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2023-04-19T01:31:47Z</dcterms:created>
  <dcterms:modified xsi:type="dcterms:W3CDTF">2023-06-06T02:32:51Z</dcterms:modified>
</cp:coreProperties>
</file>