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0066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5" y="831763"/>
            <a:ext cx="81875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天父阿爸，祢能在沙漠开江河，旷野开道路。感谢祢带领翁新玉宣教士，终于获得印尼 “属灵传道者” 的一年签证，而且一年之内完全不用出境。她已在五月尾回去坤甸，继续以教育为平台，分享基督的福音。恳求耶和华赐给翁新玉宣教士健康的身体、活泼的灵命、不移的信心，坚强的意志。圣灵挑旺她的恩赐，服事当地人实际的需要，作基督福音的见证人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87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505"/>
          <a:stretch/>
        </p:blipFill>
        <p:spPr>
          <a:xfrm>
            <a:off x="-1" y="0"/>
            <a:ext cx="9147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175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2023-04-19T01:31:47Z</dcterms:created>
  <dcterms:modified xsi:type="dcterms:W3CDTF">2023-06-06T02:30:49Z</dcterms:modified>
</cp:coreProperties>
</file>