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6/6/2023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0066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71161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sungai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gurun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Ung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akhirnya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" di Indonesia.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Pontianak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Mei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platform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5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E3EBD1"/>
            </a:gs>
            <a:gs pos="100000">
              <a:srgbClr val="00668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5" y="762163"/>
            <a:ext cx="8220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goyah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kemahuan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mengurapinya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paktis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masyarakat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3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1" r="12431"/>
          <a:stretch/>
        </p:blipFill>
        <p:spPr>
          <a:xfrm>
            <a:off x="-1" y="0"/>
            <a:ext cx="91511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96" r="12397"/>
          <a:stretch/>
        </p:blipFill>
        <p:spPr>
          <a:xfrm>
            <a:off x="0" y="0"/>
            <a:ext cx="91691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06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2023-04-19T01:31:47Z</dcterms:created>
  <dcterms:modified xsi:type="dcterms:W3CDTF">2023-06-06T02:35:02Z</dcterms:modified>
</cp:coreProperties>
</file>