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5/30/2023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66000"/>
                <a:lumOff val="3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507" y="831763"/>
            <a:ext cx="799498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38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天父阿爸，感谢祢信实广大，扩展宣教士的境界。祢恩待陈阳宣教士，有机会在尼泊尔一间神学院教导圣经和神学，并在一个机构教导英文。他在四月已报读尼泊尔首府加德满都大学，并在五月申请学生签证。感谢耶和华尼西为陈阳宣教士开道路，顺利获得一年签证。借这大学教育平台，他</a:t>
            </a:r>
            <a:r>
              <a:rPr lang="zh-CN" altLang="en-US" sz="3800" b="1" cap="all" dirty="0" smtClean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能</a:t>
            </a:r>
            <a:endParaRPr lang="zh-CN" altLang="en-US" sz="3800" b="1" cap="all" dirty="0">
              <a:effectLst>
                <a:glow rad="508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748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5000"/>
                <a:lumOff val="95000"/>
              </a:schemeClr>
            </a:gs>
            <a:gs pos="74000">
              <a:schemeClr val="accent5">
                <a:lumMod val="20000"/>
                <a:lumOff val="80000"/>
              </a:schemeClr>
            </a:gs>
            <a:gs pos="100000">
              <a:schemeClr val="accent1">
                <a:lumMod val="66000"/>
                <a:lumOff val="34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507" y="831763"/>
            <a:ext cx="799498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38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装备自己</a:t>
            </a:r>
            <a:r>
              <a:rPr lang="zh-CN" altLang="en-US" sz="3800" b="1" cap="all" dirty="0" smtClean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，也</a:t>
            </a:r>
            <a:r>
              <a:rPr lang="zh-CN" altLang="en-US" sz="38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接触更多尼泊尔知识分子，领他们归主。我们奉耶和华沙龙的名祝福陈阳宣教士，在夏天期间身体健康，每日与主亲近，布道和事奉都灵力充沛。奉主耶稣基督的名，阿们。</a:t>
            </a:r>
            <a:endParaRPr lang="zh-CN" altLang="en-US" sz="3800" b="1" cap="all" dirty="0">
              <a:effectLst>
                <a:glow rad="508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93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0" r="12450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33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3" r="12456"/>
          <a:stretch/>
        </p:blipFill>
        <p:spPr>
          <a:xfrm>
            <a:off x="0" y="0"/>
            <a:ext cx="9142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4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221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2023-04-19T01:31:47Z</dcterms:created>
  <dcterms:modified xsi:type="dcterms:W3CDTF">2023-05-30T03:52:07Z</dcterms:modified>
</cp:coreProperties>
</file>