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66000"/>
                <a:lumOff val="3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0" y="762163"/>
            <a:ext cx="849848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kesetiaan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memperluaskan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daerah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Ting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kesempatan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Nepal,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organisasi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April,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mendaftar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7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66000"/>
                <a:lumOff val="3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0" y="762163"/>
            <a:ext cx="839431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Universiti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Kathmandu, yang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terletak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kota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Nepal, 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Mei.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Ting Yang,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visanya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Nepal.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platform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universiti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melengkapi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dirinya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menjangkau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66000"/>
                <a:lumOff val="3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0" y="762163"/>
            <a:ext cx="849848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menginjili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intelektual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Nepal.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Berkatilah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Ting Yang agar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selalu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musim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panas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Nepal.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dipenuhi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mendekati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8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9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7" r="12428"/>
          <a:stretch/>
        </p:blipFill>
        <p:spPr>
          <a:xfrm>
            <a:off x="-1" y="0"/>
            <a:ext cx="91493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4" r="12454"/>
          <a:stretch/>
        </p:blipFill>
        <p:spPr>
          <a:xfrm>
            <a:off x="0" y="0"/>
            <a:ext cx="91552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25" r="12481"/>
          <a:stretch/>
        </p:blipFill>
        <p:spPr>
          <a:xfrm>
            <a:off x="0" y="0"/>
            <a:ext cx="91555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162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2023-04-19T01:31:47Z</dcterms:created>
  <dcterms:modified xsi:type="dcterms:W3CDTF">2023-05-30T03:58:47Z</dcterms:modified>
</cp:coreProperties>
</file>