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654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2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708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06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878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71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58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90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86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07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1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5/24/2023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890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100000">
              <a:schemeClr val="tx2">
                <a:lumMod val="90000"/>
                <a:lumOff val="1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507" y="831763"/>
            <a:ext cx="799498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47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zh-CN" altLang="en-US" sz="3600" b="1" cap="all" dirty="0">
                <a:effectLst>
                  <a:glow rad="50800">
                    <a:prstClr val="white"/>
                  </a:glow>
                </a:effectLst>
                <a:ea typeface="Microsoft YaHei" panose="020B0503020204020204" pitchFamily="34" charset="-122"/>
              </a:rPr>
              <a:t>天父阿爸，感谢祢自</a:t>
            </a:r>
            <a:r>
              <a:rPr lang="en-US" altLang="zh-CN" sz="3600" b="1" cap="all" dirty="0">
                <a:effectLst>
                  <a:glow rad="50800">
                    <a:prstClr val="white"/>
                  </a:glow>
                </a:effectLst>
                <a:ea typeface="Microsoft YaHei" panose="020B0503020204020204" pitchFamily="34" charset="-122"/>
              </a:rPr>
              <a:t>2009</a:t>
            </a:r>
            <a:r>
              <a:rPr lang="zh-CN" altLang="en-US" sz="3600" b="1" cap="all" dirty="0">
                <a:effectLst>
                  <a:glow rad="50800">
                    <a:prstClr val="white"/>
                  </a:glow>
                </a:effectLst>
                <a:ea typeface="Microsoft YaHei" panose="020B0503020204020204" pitchFamily="34" charset="-122"/>
              </a:rPr>
              <a:t>年开始，使用诗巫卫理神学院的神学系宣教科课程，栽培了全职长期宣教士，已有</a:t>
            </a:r>
            <a:r>
              <a:rPr lang="en-US" altLang="zh-CN" sz="3600" b="1" cap="all" dirty="0">
                <a:effectLst>
                  <a:glow rad="50800">
                    <a:prstClr val="white"/>
                  </a:glow>
                </a:effectLst>
                <a:ea typeface="Microsoft YaHei" panose="020B0503020204020204" pitchFamily="34" charset="-122"/>
              </a:rPr>
              <a:t>38</a:t>
            </a:r>
            <a:r>
              <a:rPr lang="zh-CN" altLang="en-US" sz="3600" b="1" cap="all" dirty="0">
                <a:effectLst>
                  <a:glow rad="50800">
                    <a:prstClr val="white"/>
                  </a:glow>
                </a:effectLst>
                <a:ea typeface="Microsoft YaHei" panose="020B0503020204020204" pitchFamily="34" charset="-122"/>
              </a:rPr>
              <a:t>位毕业生。他们分布在亚洲各地，向未得之民宣教。过去三年，没有人报名攻读这学位课程。我们恳求庄稼的主，在后疫情时代，打发对本地和海外跨文化宣教有负担的弟兄姐妹，在接下来三个月</a:t>
            </a:r>
            <a:r>
              <a:rPr lang="zh-CN" altLang="en-US" sz="3600" b="1" cap="all" dirty="0" smtClean="0">
                <a:effectLst>
                  <a:glow rad="50800">
                    <a:prstClr val="white"/>
                  </a:glow>
                </a:effectLst>
                <a:ea typeface="Microsoft YaHei" panose="020B0503020204020204" pitchFamily="34" charset="-122"/>
              </a:rPr>
              <a:t>内，填</a:t>
            </a:r>
            <a:r>
              <a:rPr lang="zh-CN" altLang="en-US" sz="3600" b="1" cap="all" dirty="0">
                <a:effectLst>
                  <a:glow rad="50800">
                    <a:prstClr val="white"/>
                  </a:glow>
                </a:effectLst>
                <a:ea typeface="Microsoft YaHei" panose="020B0503020204020204" pitchFamily="34" charset="-122"/>
              </a:rPr>
              <a:t>表格报读神学系宣教科。过去</a:t>
            </a:r>
            <a:r>
              <a:rPr lang="zh-CN" altLang="en-US" sz="3600" b="1" cap="all" dirty="0" smtClean="0">
                <a:effectLst>
                  <a:glow rad="50800">
                    <a:prstClr val="white"/>
                  </a:glow>
                </a:effectLst>
                <a:ea typeface="Microsoft YaHei" panose="020B0503020204020204" pitchFamily="34" charset="-122"/>
              </a:rPr>
              <a:t>在</a:t>
            </a:r>
            <a:endParaRPr lang="zh-CN" altLang="en-US" sz="3600" b="1" cap="all" dirty="0">
              <a:effectLst>
                <a:glow rad="508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494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100000">
              <a:schemeClr val="tx2">
                <a:lumMod val="90000"/>
                <a:lumOff val="1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295" y="831763"/>
            <a:ext cx="7983410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47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zh-CN" altLang="en-US" sz="3600" b="1" cap="all" dirty="0">
                <a:effectLst>
                  <a:glow rad="50800">
                    <a:prstClr val="white"/>
                  </a:glow>
                </a:effectLst>
                <a:ea typeface="Microsoft YaHei" panose="020B0503020204020204" pitchFamily="34" charset="-122"/>
              </a:rPr>
              <a:t>短</a:t>
            </a:r>
            <a:r>
              <a:rPr lang="zh-CN" altLang="en-US" sz="3600" b="1" cap="all" dirty="0" smtClean="0">
                <a:effectLst>
                  <a:glow rad="50800">
                    <a:prstClr val="white"/>
                  </a:glow>
                </a:effectLst>
                <a:ea typeface="Microsoft YaHei" panose="020B0503020204020204" pitchFamily="34" charset="-122"/>
              </a:rPr>
              <a:t>宣中</a:t>
            </a:r>
            <a:r>
              <a:rPr lang="zh-CN" altLang="en-US" sz="3600" b="1" cap="all" dirty="0">
                <a:effectLst>
                  <a:glow rad="50800">
                    <a:prstClr val="white"/>
                  </a:glow>
                </a:effectLst>
                <a:ea typeface="Microsoft YaHei" panose="020B0503020204020204" pitchFamily="34" charset="-122"/>
              </a:rPr>
              <a:t>或神学之夜里，曾奉献自己作宣教士的弟兄姐妹，求圣灵提醒他们，重拾起初献身的心志。我们知道，不是上帝没有呼召，而是人没有回应。我们仰望被钉十架并第三天复活的主耶稣基督，帮助献身者踏出信心的一步，进入神学院受装备。帮助他们抓住上帝丰富的应许。奉主耶稣基督的名，阿们。</a:t>
            </a:r>
            <a:endParaRPr lang="zh-CN" altLang="en-US" sz="3600" b="1" cap="all" dirty="0">
              <a:effectLst>
                <a:glow rad="508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373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4" r="12517"/>
          <a:stretch/>
        </p:blipFill>
        <p:spPr>
          <a:xfrm>
            <a:off x="0" y="-1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66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57" r="12477"/>
          <a:stretch/>
        </p:blipFill>
        <p:spPr>
          <a:xfrm>
            <a:off x="0" y="12031"/>
            <a:ext cx="9144000" cy="6861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43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294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2023-04-19T01:31:47Z</dcterms:created>
  <dcterms:modified xsi:type="dcterms:W3CDTF">2023-05-24T01:14:27Z</dcterms:modified>
</cp:coreProperties>
</file>