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chemeClr val="tx2">
                <a:lumMod val="90000"/>
                <a:lumOff val="1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00" y="762163"/>
            <a:ext cx="849848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dilatih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2009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Program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dianjurkan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Metodis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Misionari-misionari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tersebar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seluruh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Asia,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menginjili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kelompok-kelompok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pernah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mendengar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2020,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pun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7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chemeClr val="tx2">
                <a:lumMod val="90000"/>
                <a:lumOff val="1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00" y="762163"/>
            <a:ext cx="829013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mendaftar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program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memilik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beban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lintas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negera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mendaftar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5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chemeClr val="tx2">
                <a:lumMod val="90000"/>
                <a:lumOff val="1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00" y="762163"/>
            <a:ext cx="8243839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atau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mengingatkan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memperbaharui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komitmen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awal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langkah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dilengkapi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Tolonglah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kekayaan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-Mu.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8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2" r="12479"/>
          <a:stretch/>
        </p:blipFill>
        <p:spPr>
          <a:xfrm>
            <a:off x="0" y="0"/>
            <a:ext cx="91536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2" r="12421"/>
          <a:stretch/>
        </p:blipFill>
        <p:spPr>
          <a:xfrm>
            <a:off x="0" y="0"/>
            <a:ext cx="9150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8" r="12539"/>
          <a:stretch/>
        </p:blipFill>
        <p:spPr>
          <a:xfrm>
            <a:off x="0" y="-1"/>
            <a:ext cx="9144000" cy="6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1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171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2023-04-19T01:31:47Z</dcterms:created>
  <dcterms:modified xsi:type="dcterms:W3CDTF">2023-05-24T01:29:41Z</dcterms:modified>
</cp:coreProperties>
</file>