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6549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724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7089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4063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8783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8713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7584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6906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0863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4073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2146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8900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00668A">
                <a:lumMod val="96000"/>
                <a:lumOff val="4000"/>
              </a:srgb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937" y="831763"/>
            <a:ext cx="8420126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46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zh-CN" altLang="en-US" sz="3600" b="1" cap="all" dirty="0">
                <a:effectLst>
                  <a:glow rad="50800">
                    <a:prstClr val="white"/>
                  </a:glow>
                </a:effectLst>
                <a:ea typeface="Microsoft YaHei" panose="020B0503020204020204" pitchFamily="34" charset="-122"/>
              </a:rPr>
              <a:t>天父阿爸，哈利路亚</a:t>
            </a:r>
            <a:r>
              <a:rPr lang="zh-CN" altLang="en-US" sz="3600" b="1" cap="all" dirty="0">
                <a:effectLst>
                  <a:glow rad="50800">
                    <a:prstClr val="white"/>
                  </a:glow>
                </a:effectLst>
                <a:ea typeface="Microsoft YaHei" panose="020B0503020204020204" pitchFamily="34" charset="-122"/>
              </a:rPr>
              <a:t>，全彭和楚楚宣教士夫</a:t>
            </a:r>
            <a:r>
              <a:rPr lang="zh-CN" altLang="en-US" sz="3600" b="1" cap="all" dirty="0">
                <a:effectLst>
                  <a:glow rad="50800">
                    <a:prstClr val="white"/>
                  </a:glow>
                </a:effectLst>
                <a:ea typeface="Microsoft YaHei" panose="020B0503020204020204" pitchFamily="34" charset="-122"/>
              </a:rPr>
              <a:t>妇在一个对福音封闭的国</a:t>
            </a:r>
            <a:r>
              <a:rPr lang="zh-CN" altLang="en-US" sz="3600" b="1" cap="all" dirty="0">
                <a:effectLst>
                  <a:glow rad="50800">
                    <a:prstClr val="white"/>
                  </a:glow>
                </a:effectLst>
                <a:ea typeface="Microsoft YaHei" panose="020B0503020204020204" pitchFamily="34" charset="-122"/>
              </a:rPr>
              <a:t>家已经宣教一</a:t>
            </a:r>
            <a:r>
              <a:rPr lang="zh-CN" altLang="en-US" sz="3600" b="1" cap="all" dirty="0">
                <a:effectLst>
                  <a:glow rad="50800">
                    <a:prstClr val="white"/>
                  </a:glow>
                </a:effectLst>
                <a:ea typeface="Microsoft YaHei" panose="020B0503020204020204" pitchFamily="34" charset="-122"/>
              </a:rPr>
              <a:t>期四</a:t>
            </a:r>
            <a:r>
              <a:rPr lang="zh-CN" altLang="en-US" sz="3600" b="1" cap="all" dirty="0">
                <a:effectLst>
                  <a:glow rad="50800">
                    <a:prstClr val="white"/>
                  </a:glow>
                </a:effectLst>
                <a:ea typeface="Microsoft YaHei" panose="020B0503020204020204" pitchFamily="34" charset="-122"/>
              </a:rPr>
              <a:t>年。</a:t>
            </a:r>
            <a:r>
              <a:rPr lang="zh-CN" altLang="en-US" sz="3600" b="1" cap="all" dirty="0">
                <a:effectLst>
                  <a:glow rad="50800">
                    <a:prstClr val="white"/>
                  </a:glow>
                </a:effectLst>
                <a:ea typeface="Microsoft YaHei" panose="020B0503020204020204" pitchFamily="34" charset="-122"/>
              </a:rPr>
              <a:t>这个月，他们将返回砂拉越，述职三个月。求耶稣基督的恩惠天天伴随着他们，恩待他们与家人有甜美的团聚，也很快适应家乡的天气与生活。当他们到各堂会讲道，在不同的团契肢体、儿童主日学、祷告会分享宣教信息和异象时，求圣灵大大恩膏他们</a:t>
            </a:r>
            <a:r>
              <a:rPr lang="zh-CN" altLang="en-US" sz="3600" b="1" cap="all" dirty="0" smtClean="0">
                <a:effectLst>
                  <a:glow rad="50800">
                    <a:prstClr val="white"/>
                  </a:glow>
                </a:effectLst>
                <a:ea typeface="Microsoft YaHei" panose="020B0503020204020204" pitchFamily="34" charset="-122"/>
              </a:rPr>
              <a:t>，</a:t>
            </a:r>
            <a:r>
              <a:rPr lang="zh-CN" altLang="en-US" sz="3600" b="1" cap="all" dirty="0">
                <a:effectLst>
                  <a:glow rad="50800">
                    <a:prstClr val="white"/>
                  </a:glow>
                </a:effectLst>
                <a:ea typeface="Microsoft YaHei" panose="020B0503020204020204" pitchFamily="34" charset="-122"/>
              </a:rPr>
              <a:t>许多人受感动献身</a:t>
            </a:r>
            <a:endParaRPr lang="zh-CN" altLang="en-US" sz="3600" b="1" cap="all" dirty="0">
              <a:effectLst>
                <a:glow rad="50800">
                  <a:prstClr val="white"/>
                </a:glow>
              </a:effectLst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957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00668A">
                <a:lumMod val="96000"/>
                <a:lumOff val="4000"/>
              </a:srgb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358" y="912788"/>
            <a:ext cx="8420126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46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zh-CN" altLang="en-US" sz="3600" b="1" cap="all" dirty="0">
                <a:effectLst>
                  <a:glow rad="50800">
                    <a:prstClr val="white"/>
                  </a:glow>
                </a:effectLst>
                <a:ea typeface="Microsoft YaHei" panose="020B0503020204020204" pitchFamily="34" charset="-122"/>
              </a:rPr>
              <a:t>长</a:t>
            </a:r>
            <a:r>
              <a:rPr lang="zh-CN" altLang="en-US" sz="3600" b="1" cap="all" dirty="0">
                <a:effectLst>
                  <a:glow rad="50800">
                    <a:prstClr val="white"/>
                  </a:glow>
                </a:effectLst>
                <a:ea typeface="Microsoft YaHei" panose="020B0503020204020204" pitchFamily="34" charset="-122"/>
              </a:rPr>
              <a:t>期宣教。全彭和楚楚今年二月在异乡生下的儿子比撒列，是第一次与亲友见面，求天父看顾他健康平安。他们一家也需到各政府机构办理文件护照，求天父带领手续顺利，能在回宣教工场前办妥一切。甚愿述职三个月，全彭和楚楚写报告、见辅导员做心理建设，以及休息中，都经历灵命更新，继续向着标竿直跑。奉主耶稣基督的名求，阿们。</a:t>
            </a: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19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71" r="12471"/>
          <a:stretch/>
        </p:blipFill>
        <p:spPr>
          <a:xfrm>
            <a:off x="0" y="0"/>
            <a:ext cx="915107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31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11" r="12529"/>
          <a:stretch/>
        </p:blipFill>
        <p:spPr>
          <a:xfrm>
            <a:off x="0" y="0"/>
            <a:ext cx="913919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81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322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5</cp:revision>
  <dcterms:created xsi:type="dcterms:W3CDTF">2023-04-19T01:31:47Z</dcterms:created>
  <dcterms:modified xsi:type="dcterms:W3CDTF">2023-05-16T02:19:24Z</dcterms:modified>
</cp:coreProperties>
</file>