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156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5/16/2023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6549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5/16/2023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724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5/16/2023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7089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5/16/2023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4063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5/16/2023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8783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5/16/2023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8713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5/16/2023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7584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5/16/2023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6906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5/16/2023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0863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5/16/2023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4073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5/16/2023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2146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5/16/2023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8900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rgbClr val="00668A">
                <a:lumMod val="96000"/>
                <a:lumOff val="4000"/>
              </a:srgb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300" y="762163"/>
            <a:ext cx="8278564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Haleluya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, Allah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, Jacky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Iris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telah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menyelesaikan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selama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empat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tahun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sebuah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negara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di Asia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tertutup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bagi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Injil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Bulan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ini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balik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ke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Sarawak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tugas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tempatan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selama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tiga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bulan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anugerah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menyertai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setiap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hari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menikmati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persekutuan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manis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keluarga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. </a:t>
            </a: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0469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rgbClr val="00668A">
                <a:lumMod val="96000"/>
                <a:lumOff val="4000"/>
              </a:srgb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299" y="762163"/>
            <a:ext cx="8394311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dapat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menyesuaikan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diri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cuaca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hidup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tempatan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Apabila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berkhutbah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gereja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, 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mesej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menggerakkan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hati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orang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mendedikasikan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diri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sebagai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Anak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lelaki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Jacky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Iris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dilahirkan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bulan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Februari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tahun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ini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ladang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Oleh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itu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bayi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ini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bertemu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neneknya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serta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saudara-maranya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63500">
                  <a:schemeClr val="bg1">
                    <a:alpha val="90000"/>
                  </a:schemeClr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9798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rgbClr val="00668A">
                <a:lumMod val="96000"/>
                <a:lumOff val="4000"/>
              </a:srgb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299" y="762163"/>
            <a:ext cx="8596866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kali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pertama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memberkatinya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kesihatan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kesejahteraan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. Jacky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Iris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perlu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pergi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ke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berbagai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jabatan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kerajaan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memperbaharui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pasport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membuat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dokumen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anaknya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Roh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Kudus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memimpin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jalan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semuanya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selesai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sebelum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kembali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ke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ladang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. </a:t>
            </a:r>
            <a:r>
              <a:rPr lang="fi-FI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Dalam nama Tuhan Yesus Kristus,  Amin.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fi-FI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>
                    <a:alpha val="80000"/>
                  </a:schemeClr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048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539" r="12405"/>
          <a:stretch/>
        </p:blipFill>
        <p:spPr>
          <a:xfrm>
            <a:off x="-24064" y="-1"/>
            <a:ext cx="9168063" cy="6870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7720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12537" r="12455"/>
          <a:stretch/>
        </p:blipFill>
        <p:spPr>
          <a:xfrm>
            <a:off x="0" y="0"/>
            <a:ext cx="914506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2011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506" r="12404"/>
          <a:stretch/>
        </p:blipFill>
        <p:spPr>
          <a:xfrm>
            <a:off x="0" y="0"/>
            <a:ext cx="915492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336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183</Words>
  <Application>Microsoft Office PowerPoint</Application>
  <PresentationFormat>On-screen Show (4:3)</PresentationFormat>
  <Paragraphs>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7</cp:revision>
  <dcterms:created xsi:type="dcterms:W3CDTF">2023-04-19T01:31:47Z</dcterms:created>
  <dcterms:modified xsi:type="dcterms:W3CDTF">2023-05-16T02:27:24Z</dcterms:modified>
</cp:coreProperties>
</file>