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6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72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08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0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8783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871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58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6906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086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073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2146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5/10/2023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8900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的话是我们脚前的灯，路上的光，是永生之道和生命的粮。我们感恩，祢拣选来自诗巫的雪伦宣教士翻译圣经，让未得之民可以有机会用母语读上帝的启示。求圣灵恩膏雪伦，满心知道神的旨意，翻译准确，审核无误。求主耶稣基督的复活大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能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充满她的身心，赐她健康和喜乐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3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358" y="912788"/>
            <a:ext cx="8321283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成</a:t>
            </a:r>
            <a:r>
              <a:rPr lang="zh-CN" altLang="en-US" sz="4000" b="1" cap="all" dirty="0" smtClean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为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圣经翻译事工的精兵。目前她要分配时间审核</a:t>
            </a:r>
            <a:r>
              <a:rPr lang="en-US" altLang="zh-CN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Z</a:t>
            </a:r>
            <a:r>
              <a:rPr lang="zh-CN" altLang="en-US" sz="4000" b="1" cap="all" dirty="0">
                <a:effectLst>
                  <a:glow rad="762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语所翻译的提摩太前书，求圣灵引导她，力上加力。愿收割庄稼的主，从砂拉越华人年议会会友中，呼召和打发更多人从事跨文化圣经翻译，使万民有机会读圣经，作主耶稣的门徒。奉主耶稣基督的名，阿们。</a:t>
            </a:r>
            <a:endParaRPr lang="zh-CN" altLang="en-US" sz="4000" b="1" cap="all" dirty="0">
              <a:effectLst>
                <a:glow rad="762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93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43" r="12515"/>
          <a:stretch/>
        </p:blipFill>
        <p:spPr>
          <a:xfrm>
            <a:off x="0" y="-1"/>
            <a:ext cx="9144000" cy="686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2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96" r="12530"/>
          <a:stretch/>
        </p:blipFill>
        <p:spPr>
          <a:xfrm>
            <a:off x="0" y="0"/>
            <a:ext cx="9144000" cy="686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6333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253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2023-04-19T01:31:47Z</dcterms:created>
  <dcterms:modified xsi:type="dcterms:W3CDTF">2023-05-10T01:25:23Z</dcterms:modified>
</cp:coreProperties>
</file>