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6549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724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708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406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8783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871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7584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6906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0863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407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214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890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60000"/>
                <a:lumOff val="40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299" y="762163"/>
            <a:ext cx="8764701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Firman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adalah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pelita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kaki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jalan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jalan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hidup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kekal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roti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hidup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bersyukur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kerana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memilih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Sharon,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seorang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Sibu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menerjemahkan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Alkitab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orang-orang Asia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belum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mengenali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Firman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memiliki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kesempatan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membaca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Alkitab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bahasa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asli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mengurapi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Sharon 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552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60000"/>
                <a:lumOff val="40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299" y="762163"/>
            <a:ext cx="859686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pengetahuan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penuh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kehendak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Allah,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penerjemahan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revisi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tepat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kuasa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kebangkitan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memenuhi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tubuh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fikiran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Sharon,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memberikan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kesihatan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sukacita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menjadikannya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seorang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perajurit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kuat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penerjemahan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Alkitab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Sharon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harus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membuat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evaluasi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terjemahan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1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Timotius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bahasa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Z. 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669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60000"/>
                <a:lumOff val="40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299" y="762163"/>
            <a:ext cx="8385401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mengurapinya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menambah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kekuatannya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Semoga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empunya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tuaian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memanggil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mengutus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lebih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banyak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orang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anggota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Metodist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Sarawak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terlibat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penerjemahan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Alkitab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secara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lintas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budaya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sehingga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semua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bangsa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membaca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Alkitab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murid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435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57" r="12492"/>
          <a:stretch/>
        </p:blipFill>
        <p:spPr>
          <a:xfrm>
            <a:off x="0" y="0"/>
            <a:ext cx="91502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7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9" r="12486"/>
          <a:stretch/>
        </p:blipFill>
        <p:spPr>
          <a:xfrm>
            <a:off x="0" y="0"/>
            <a:ext cx="9144000" cy="6855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85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34" r="12539"/>
          <a:stretch/>
        </p:blipFill>
        <p:spPr>
          <a:xfrm>
            <a:off x="0" y="0"/>
            <a:ext cx="9144000" cy="6855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88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191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</cp:revision>
  <dcterms:created xsi:type="dcterms:W3CDTF">2023-04-19T01:31:47Z</dcterms:created>
  <dcterms:modified xsi:type="dcterms:W3CDTF">2023-05-10T01:34:10Z</dcterms:modified>
</cp:coreProperties>
</file>