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654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2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708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06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878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71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58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90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86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07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1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890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FCCCC">
                <a:lumMod val="85000"/>
              </a:srgbClr>
            </a:gs>
            <a:gs pos="79000">
              <a:srgbClr val="FFE5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358" y="912788"/>
            <a:ext cx="832128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天父上帝，祢的独生子耶稣在世为婴孩时，曾因逃避希律王的追杀，被父母带往埃及，成为难民。今天，兰娟宣教士在服事东南亚难民时，她的慈惠善工正是作在主耶稣身上。我们恳求耶和华赐福她所负责的妈妈班，保守这福音平台，能领难民妈妈们认识基督。兰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娟宣教士所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负责的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教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育中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心</a:t>
            </a:r>
            <a:endParaRPr lang="zh-CN" altLang="en-US" sz="4000" b="1" cap="all" dirty="0">
              <a:effectLst>
                <a:glow rad="762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718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FCCCC">
                <a:lumMod val="85000"/>
              </a:srgbClr>
            </a:gs>
            <a:gs pos="79000">
              <a:srgbClr val="FFE5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358" y="912788"/>
            <a:ext cx="832128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在五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月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份有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两个特别周末活动，</a:t>
            </a:r>
            <a:r>
              <a:rPr lang="en-US" altLang="zh-CN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《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生日会</a:t>
            </a:r>
            <a:r>
              <a:rPr lang="en-US" altLang="zh-CN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》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与</a:t>
            </a:r>
            <a:r>
              <a:rPr lang="en-US" altLang="zh-CN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《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团结就是力量</a:t>
            </a:r>
            <a:r>
              <a:rPr lang="en-US" altLang="zh-CN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》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。求圣灵恩膏筹备工作，精彩的节目和活动能荣神益人，在学生心中播下福音种子。兰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娟宣教士刚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获得两年东亚签证，将重返东亚宣教工场。求父神为她所负责的难民中心兴起接班人，能顺利接棒前行。奉主耶稣基督圣名，阿们。</a:t>
            </a:r>
            <a:endParaRPr lang="zh-CN" altLang="en-US" sz="4000" b="1" cap="all" dirty="0">
              <a:effectLst>
                <a:glow rad="762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991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6" r="12470"/>
          <a:stretch/>
        </p:blipFill>
        <p:spPr>
          <a:xfrm>
            <a:off x="0" y="0"/>
            <a:ext cx="91468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38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23" r="12522"/>
          <a:stretch/>
        </p:blipFill>
        <p:spPr>
          <a:xfrm>
            <a:off x="0" y="-1"/>
            <a:ext cx="9144000" cy="6862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58918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267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2023-04-19T01:31:47Z</dcterms:created>
  <dcterms:modified xsi:type="dcterms:W3CDTF">2023-05-03T05:53:24Z</dcterms:modified>
</cp:coreProperties>
</file>