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5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2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08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06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78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71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58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0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86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07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1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90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FCCCC">
                <a:lumMod val="85000"/>
              </a:srgbClr>
            </a:gs>
            <a:gs pos="79000">
              <a:srgbClr val="FFE5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99" y="762163"/>
            <a:ext cx="8385401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ketika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Tunggal-Mu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masih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bayi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dunia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dibawa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ibubapa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-Nya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Mesir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melarikan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Raja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Herodes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Hari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pelayanannya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Asia Tenggara,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Agnes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kelas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ibu-ibu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agar</a:t>
            </a:r>
            <a:endParaRPr lang="en-US" sz="38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185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FCCCC">
                <a:lumMod val="85000"/>
              </a:srgbClr>
            </a:gs>
            <a:gs pos="79000">
              <a:srgbClr val="FFE5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99" y="762163"/>
            <a:ext cx="8385401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ia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saluran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berkesan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pendidikan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dipimpin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Agnes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mengadakan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program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istimewa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Mei,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iaitu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"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Perayaan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Harijadi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"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"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Kesatuan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Kekuatan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".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Berkatilah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penyediaan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program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merapatkan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hubungan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antara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guru-guru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murid-murid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endParaRPr lang="en-US" sz="38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636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FCCCC">
                <a:lumMod val="85000"/>
              </a:srgbClr>
            </a:gs>
            <a:gs pos="79000">
              <a:srgbClr val="FFE5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99" y="762163"/>
            <a:ext cx="8385401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Agnes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saja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mendapat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visa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bekerja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Asia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Timur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kembali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sana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Allah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membangkitkan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guru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pendidikan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8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844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3" r="12414"/>
          <a:stretch/>
        </p:blipFill>
        <p:spPr>
          <a:xfrm>
            <a:off x="0" y="0"/>
            <a:ext cx="91564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36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3" r="12416"/>
          <a:stretch/>
        </p:blipFill>
        <p:spPr>
          <a:xfrm>
            <a:off x="0" y="0"/>
            <a:ext cx="91563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84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0" r="12505"/>
          <a:stretch/>
        </p:blipFill>
        <p:spPr>
          <a:xfrm>
            <a:off x="0" y="-1"/>
            <a:ext cx="9144000" cy="68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5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157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2023-04-19T01:31:47Z</dcterms:created>
  <dcterms:modified xsi:type="dcterms:W3CDTF">2023-05-03T05:58:12Z</dcterms:modified>
</cp:coreProperties>
</file>