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rgbClr val="FCD990"/>
            </a:gs>
            <a:gs pos="100000">
              <a:srgbClr val="A87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9243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3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我们爱，因为祢先爱我们。为了关心远在异乡的宣教士，宣教部干事王宝星牧师和主任刘宜棋传道正在日本探访本会宣教士。恳求耶和华沙龙保佑宝星牧师和宜棋传道，从日出工作到日落休息都平安健康。特别</a:t>
            </a:r>
            <a:r>
              <a:rPr lang="zh-CN" altLang="en-US" sz="42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耶和华拉</a:t>
            </a:r>
            <a:r>
              <a:rPr lang="zh-CN" altLang="en-US" sz="42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法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医治</a:t>
            </a:r>
            <a:endParaRPr lang="zh-CN" altLang="en-US" sz="42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3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rgbClr val="FCD990"/>
            </a:gs>
            <a:gs pos="100000">
              <a:srgbClr val="A87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912788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2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宝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星牧师受伤的脚，行动无碍。圣灵充满他们，与宣教</a:t>
            </a:r>
            <a:r>
              <a:rPr lang="zh-CN" altLang="en-US" sz="42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士杜</a:t>
            </a:r>
            <a:r>
              <a:rPr lang="zh-CN" altLang="en-US" sz="42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阜运牧师合家、陈梅满合家、吴哲仙、谢欣瑜，都有坦诚的交通和事工检讨。更与当地支持本会宣教士的日本人教会，有美好的沟通，促进长远跨文化宣教的伙伴关系。奉主基督名求，阿们。</a:t>
            </a:r>
            <a:endParaRPr lang="zh-CN" altLang="en-US" sz="42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6" r="12497"/>
          <a:stretch/>
        </p:blipFill>
        <p:spPr>
          <a:xfrm>
            <a:off x="0" y="0"/>
            <a:ext cx="91460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65" r="12476"/>
          <a:stretch/>
        </p:blipFill>
        <p:spPr>
          <a:xfrm>
            <a:off x="0" y="0"/>
            <a:ext cx="9144000" cy="686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225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2023-04-19T01:31:47Z</dcterms:created>
  <dcterms:modified xsi:type="dcterms:W3CDTF">2023-04-26T01:02:46Z</dcterms:modified>
</cp:coreProperties>
</file>