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rgbClr val="FCD990"/>
            </a:gs>
            <a:gs pos="100000">
              <a:srgbClr val="A87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terlebih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dahulu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jauh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Grace Wong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Dawn Lau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mewakili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rgbClr val="FCD990"/>
            </a:gs>
            <a:gs pos="100000">
              <a:srgbClr val="A87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44061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menyembuhkan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kaki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Wong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terluka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beliau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bersekutu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evaluasi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Belle,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Matius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Diana, Karen,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Kathy.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interaksi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rgbClr val="FCD990"/>
            </a:gs>
            <a:gs pos="100000">
              <a:srgbClr val="A87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kerjasama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dikuatkan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0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9" r="12451"/>
          <a:stretch/>
        </p:blipFill>
        <p:spPr>
          <a:xfrm>
            <a:off x="-1" y="0"/>
            <a:ext cx="9159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9" r="12447"/>
          <a:stretch/>
        </p:blipFill>
        <p:spPr>
          <a:xfrm>
            <a:off x="0" y="0"/>
            <a:ext cx="9156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9" r="12437"/>
          <a:stretch/>
        </p:blipFill>
        <p:spPr>
          <a:xfrm>
            <a:off x="0" y="0"/>
            <a:ext cx="9150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150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2023-04-19T01:31:47Z</dcterms:created>
  <dcterms:modified xsi:type="dcterms:W3CDTF">2023-04-26T01:08:24Z</dcterms:modified>
</cp:coreProperties>
</file>