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74000">
              <a:srgbClr val="9BFFE7"/>
            </a:gs>
            <a:gs pos="100000">
              <a:srgbClr val="66FFCC">
                <a:lumMod val="2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Merciful Father God, </a:t>
            </a:r>
            <a:r>
              <a:rPr lang="en-US" altLang="zh-CN" sz="3800" b="1" dirty="0" smtClean="0">
                <a:solidFill>
                  <a:schemeClr val="tx2">
                    <a:lumMod val="50000"/>
                  </a:schemeClr>
                </a:solidFill>
                <a:effectLst>
                  <a:glow rad="76200">
                    <a:schemeClr val="bg1"/>
                  </a:glow>
                </a:effectLst>
                <a:ea typeface="Microsoft YaHei" panose="020B0503020204020204" charset="-122"/>
              </a:rPr>
              <a:t>Y</a:t>
            </a:r>
            <a:r>
              <a:rPr lang="en-US" sz="3800" b="1" dirty="0" smtClean="0">
                <a:solidFill>
                  <a:schemeClr val="tx2">
                    <a:lumMod val="50000"/>
                  </a:schemeClr>
                </a:solidFill>
                <a:effectLst>
                  <a:glow rad="76200">
                    <a:schemeClr val="bg1"/>
                  </a:glow>
                </a:effectLst>
                <a:ea typeface="Microsoft YaHei" panose="020B0503020204020204" charset="-122"/>
              </a:rPr>
              <a:t>ou </a:t>
            </a:r>
            <a:r>
              <a:rPr lang="en-US" sz="3800" b="1" dirty="0">
                <a:solidFill>
                  <a:schemeClr val="tx2">
                    <a:lumMod val="50000"/>
                  </a:schemeClr>
                </a:solidFill>
                <a:effectLst>
                  <a:glow rad="76200">
                    <a:schemeClr val="bg1"/>
                  </a:glow>
                </a:effectLst>
                <a:ea typeface="Microsoft YaHei" panose="020B0503020204020204" charset="-122"/>
              </a:rPr>
              <a:t>want all M people to be saved and to come to a knowledge of the truth. For there is only one God and one mediator between God and mankind, the man Christ Jesus, who gave </a:t>
            </a:r>
            <a:r>
              <a:rPr lang="en-US" sz="3800" b="1" dirty="0" smtClean="0">
                <a:solidFill>
                  <a:schemeClr val="tx2">
                    <a:lumMod val="50000"/>
                  </a:schemeClr>
                </a:solidFill>
                <a:effectLst>
                  <a:glow rad="76200">
                    <a:schemeClr val="bg1"/>
                  </a:glow>
                </a:effectLst>
                <a:ea typeface="Microsoft YaHei" panose="020B0503020204020204" charset="-122"/>
              </a:rPr>
              <a:t>Himself </a:t>
            </a:r>
            <a:r>
              <a:rPr lang="en-US" sz="3800" b="1" dirty="0">
                <a:solidFill>
                  <a:schemeClr val="tx2">
                    <a:lumMod val="50000"/>
                  </a:schemeClr>
                </a:solidFill>
                <a:effectLst>
                  <a:glow rad="76200">
                    <a:schemeClr val="bg1"/>
                  </a:glow>
                </a:effectLst>
                <a:ea typeface="Microsoft YaHei" panose="020B0503020204020204" charset="-122"/>
              </a:rPr>
              <a:t>as a ransom for all M people. We pray, O Lord, that the spiritual eyes of M people would be opened to see the meaning and love </a:t>
            </a:r>
            <a:r>
              <a:rPr lang="en-US" sz="3800" b="1" dirty="0" smtClean="0">
                <a:solidFill>
                  <a:schemeClr val="tx2">
                    <a:lumMod val="50000"/>
                  </a:schemeClr>
                </a:solidFill>
                <a:effectLst>
                  <a:glow rad="76200">
                    <a:schemeClr val="bg1"/>
                  </a:glow>
                </a:effectLst>
                <a:ea typeface="Microsoft YaHei" panose="020B0503020204020204" charset="-122"/>
              </a:rPr>
              <a:t>of</a:t>
            </a:r>
            <a:endParaRPr lang="en-US" sz="38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8161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74000">
              <a:srgbClr val="9BFFE7"/>
            </a:gs>
            <a:gs pos="100000">
              <a:srgbClr val="66FFCC">
                <a:lumMod val="2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glow>
                </a:effectLst>
                <a:ea typeface="Microsoft YaHei" panose="020B0503020204020204" charset="-122"/>
              </a:rPr>
              <a:t>the atoning work of the Cross, and </a:t>
            </a:r>
            <a:r>
              <a:rPr lang="en-US" sz="3800" b="1" dirty="0" smtClean="0">
                <a:solidFill>
                  <a:schemeClr val="tx2">
                    <a:lumMod val="50000"/>
                  </a:schemeClr>
                </a:solidFill>
                <a:effectLst>
                  <a:glow rad="76200">
                    <a:schemeClr val="bg1"/>
                  </a:glow>
                </a:effectLst>
                <a:ea typeface="Microsoft YaHei" panose="020B0503020204020204" charset="-122"/>
              </a:rPr>
              <a:t>that they will be partakers of the joyful Marriage Supper of the Lamb in the future</a:t>
            </a:r>
            <a:r>
              <a:rPr lang="en-US" sz="3800" b="1" dirty="0">
                <a:solidFill>
                  <a:schemeClr val="tx2">
                    <a:lumMod val="50000"/>
                  </a:schemeClr>
                </a:solidFill>
                <a:effectLst>
                  <a:glow rad="76200">
                    <a:schemeClr val="bg1"/>
                  </a:glow>
                </a:effectLst>
                <a:ea typeface="Microsoft YaHei" panose="020B0503020204020204" charset="-122"/>
              </a:rPr>
              <a:t>. The M people long for answered prayers, the forgiveness of sins, and the mercy of the Creator. We ask the Holy Spirit to guide them so as to understand that all these blessings can be ultimately found in Jesus Christ. Teach us, </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03931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74000">
              <a:srgbClr val="9BFFE7"/>
            </a:gs>
            <a:gs pos="100000">
              <a:srgbClr val="66FFCC">
                <a:lumMod val="20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smtClean="0">
                <a:solidFill>
                  <a:schemeClr val="tx2">
                    <a:lumMod val="50000"/>
                  </a:schemeClr>
                </a:solidFill>
                <a:effectLst>
                  <a:glow rad="76200">
                    <a:schemeClr val="bg1"/>
                  </a:glow>
                </a:effectLst>
                <a:ea typeface="Microsoft YaHei" panose="020B0503020204020204" charset="-122"/>
              </a:rPr>
              <a:t>dear Lord</a:t>
            </a:r>
            <a:r>
              <a:rPr lang="en-US" sz="3800" b="1" dirty="0">
                <a:solidFill>
                  <a:schemeClr val="tx2">
                    <a:lumMod val="50000"/>
                  </a:schemeClr>
                </a:solidFill>
                <a:effectLst>
                  <a:glow rad="76200">
                    <a:schemeClr val="bg1"/>
                  </a:glow>
                </a:effectLst>
                <a:ea typeface="Microsoft YaHei" panose="020B0503020204020204" charset="-122"/>
              </a:rPr>
              <a:t>, to love the M people, bless them, and pray for them. </a:t>
            </a:r>
            <a:r>
              <a:rPr lang="en-US" sz="3800" b="1" dirty="0" smtClean="0">
                <a:solidFill>
                  <a:schemeClr val="tx2">
                    <a:lumMod val="50000"/>
                  </a:schemeClr>
                </a:solidFill>
                <a:effectLst>
                  <a:glow rad="76200">
                    <a:schemeClr val="bg1"/>
                  </a:glow>
                </a:effectLst>
                <a:ea typeface="Microsoft YaHei" panose="020B0503020204020204" charset="-122"/>
              </a:rPr>
              <a:t>We ask You </a:t>
            </a:r>
            <a:r>
              <a:rPr lang="en-US" sz="3800" b="1" dirty="0">
                <a:solidFill>
                  <a:schemeClr val="tx2">
                    <a:lumMod val="50000"/>
                  </a:schemeClr>
                </a:solidFill>
                <a:effectLst>
                  <a:glow rad="76200">
                    <a:schemeClr val="bg1"/>
                  </a:glow>
                </a:effectLst>
                <a:ea typeface="Microsoft YaHei" panose="020B0503020204020204" charset="-122"/>
              </a:rPr>
              <a:t>to raise up evangelists and pastors among the M people who would testify to their own countrymen. In the name of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622003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4" r="12469"/>
          <a:stretch/>
        </p:blipFill>
        <p:spPr>
          <a:xfrm>
            <a:off x="0" y="0"/>
            <a:ext cx="9144000" cy="6855598"/>
          </a:xfrm>
          <a:prstGeom prst="rect">
            <a:avLst/>
          </a:prstGeom>
        </p:spPr>
      </p:pic>
    </p:spTree>
    <p:extLst>
      <p:ext uri="{BB962C8B-B14F-4D97-AF65-F5344CB8AC3E}">
        <p14:creationId xmlns:p14="http://schemas.microsoft.com/office/powerpoint/2010/main" val="4164040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7" r="12477"/>
          <a:stretch/>
        </p:blipFill>
        <p:spPr>
          <a:xfrm>
            <a:off x="-1" y="0"/>
            <a:ext cx="9149677" cy="6858000"/>
          </a:xfrm>
          <a:prstGeom prst="rect">
            <a:avLst/>
          </a:prstGeom>
        </p:spPr>
      </p:pic>
    </p:spTree>
    <p:extLst>
      <p:ext uri="{BB962C8B-B14F-4D97-AF65-F5344CB8AC3E}">
        <p14:creationId xmlns:p14="http://schemas.microsoft.com/office/powerpoint/2010/main" val="147415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8" r="12439"/>
          <a:stretch/>
        </p:blipFill>
        <p:spPr>
          <a:xfrm>
            <a:off x="0" y="0"/>
            <a:ext cx="9148066" cy="6858000"/>
          </a:xfrm>
          <a:prstGeom prst="rect">
            <a:avLst/>
          </a:prstGeom>
        </p:spPr>
      </p:pic>
    </p:spTree>
    <p:extLst>
      <p:ext uri="{BB962C8B-B14F-4D97-AF65-F5344CB8AC3E}">
        <p14:creationId xmlns:p14="http://schemas.microsoft.com/office/powerpoint/2010/main" val="80978402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203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2023-04-19T01:31:47Z</dcterms:created>
  <dcterms:modified xsi:type="dcterms:W3CDTF">2023-04-19T01:39:34Z</dcterms:modified>
</cp:coreProperties>
</file>