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6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D8D8-5DEA-4FC9-B806-1888BC9D8A54}" type="datetimeFigureOut">
              <a:rPr lang="en-MY" smtClean="0"/>
              <a:t>19/4/2023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C98B-D2A7-4800-A25E-19027D8AF6F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8668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D8D8-5DEA-4FC9-B806-1888BC9D8A54}" type="datetimeFigureOut">
              <a:rPr lang="en-MY" smtClean="0"/>
              <a:t>19/4/2023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C98B-D2A7-4800-A25E-19027D8AF6F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0389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D8D8-5DEA-4FC9-B806-1888BC9D8A54}" type="datetimeFigureOut">
              <a:rPr lang="en-MY" smtClean="0"/>
              <a:t>19/4/2023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C98B-D2A7-4800-A25E-19027D8AF6F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19309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549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063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783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713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584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069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863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07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D8D8-5DEA-4FC9-B806-1888BC9D8A54}" type="datetimeFigureOut">
              <a:rPr lang="en-MY" smtClean="0"/>
              <a:t>19/4/2023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C98B-D2A7-4800-A25E-19027D8AF6F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030211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1461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240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08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D8D8-5DEA-4FC9-B806-1888BC9D8A54}" type="datetimeFigureOut">
              <a:rPr lang="en-MY" smtClean="0"/>
              <a:t>19/4/2023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C98B-D2A7-4800-A25E-19027D8AF6F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9871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D8D8-5DEA-4FC9-B806-1888BC9D8A54}" type="datetimeFigureOut">
              <a:rPr lang="en-MY" smtClean="0"/>
              <a:t>19/4/2023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C98B-D2A7-4800-A25E-19027D8AF6F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567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D8D8-5DEA-4FC9-B806-1888BC9D8A54}" type="datetimeFigureOut">
              <a:rPr lang="en-MY" smtClean="0"/>
              <a:t>19/4/2023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C98B-D2A7-4800-A25E-19027D8AF6F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5484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D8D8-5DEA-4FC9-B806-1888BC9D8A54}" type="datetimeFigureOut">
              <a:rPr lang="en-MY" smtClean="0"/>
              <a:t>19/4/2023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C98B-D2A7-4800-A25E-19027D8AF6F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3630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D8D8-5DEA-4FC9-B806-1888BC9D8A54}" type="datetimeFigureOut">
              <a:rPr lang="en-MY" smtClean="0"/>
              <a:t>19/4/2023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C98B-D2A7-4800-A25E-19027D8AF6F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3350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D8D8-5DEA-4FC9-B806-1888BC9D8A54}" type="datetimeFigureOut">
              <a:rPr lang="en-MY" smtClean="0"/>
              <a:t>19/4/2023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C98B-D2A7-4800-A25E-19027D8AF6F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4543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D8D8-5DEA-4FC9-B806-1888BC9D8A54}" type="datetimeFigureOut">
              <a:rPr lang="en-MY" smtClean="0"/>
              <a:t>19/4/2023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C98B-D2A7-4800-A25E-19027D8AF6F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0629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0D8D8-5DEA-4FC9-B806-1888BC9D8A54}" type="datetimeFigureOut">
              <a:rPr lang="en-MY" smtClean="0"/>
              <a:t>19/4/2023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3C98B-D2A7-4800-A25E-19027D8AF6F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4139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90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chemeClr val="accent1">
                <a:lumMod val="5000"/>
                <a:lumOff val="95000"/>
              </a:schemeClr>
            </a:gs>
            <a:gs pos="74000">
              <a:srgbClr val="9BFFE7"/>
            </a:gs>
            <a:gs pos="100000">
              <a:srgbClr val="66FFCC">
                <a:lumMod val="2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58" y="831763"/>
            <a:ext cx="83212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天父上帝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，祢愿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意所有的</a:t>
            </a:r>
            <a:r>
              <a:rPr lang="en-US" altLang="zh-CN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M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族都得救，来到真理的知识当中。上帝只有一位，在上帝和人之间的中保也只有一位，就是成为人的基督耶稣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；祂献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上自己，替所有的</a:t>
            </a:r>
            <a:r>
              <a:rPr lang="en-US" altLang="zh-CN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M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族，做救赎的代价。我们祈求天父打开他们属灵的眼睛，看见十字架赎罪的意义和大爱，将来有份于羔羊的欢乐宴席。</a:t>
            </a:r>
            <a:r>
              <a:rPr lang="en-US" altLang="zh-CN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M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族渴望祈祷被应允、罪恶得赦免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、</a:t>
            </a:r>
            <a:endParaRPr lang="zh-CN" altLang="en-US" sz="4000" b="1" cap="all" dirty="0">
              <a:effectLst>
                <a:glow rad="762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97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chemeClr val="accent1">
                <a:lumMod val="5000"/>
                <a:lumOff val="95000"/>
              </a:schemeClr>
            </a:gs>
            <a:gs pos="74000">
              <a:srgbClr val="9BFFE7"/>
            </a:gs>
            <a:gs pos="100000">
              <a:srgbClr val="66FFCC">
                <a:lumMod val="2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58" y="831763"/>
            <a:ext cx="83212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造物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的怜悯。求圣灵引导他们明白，这一切恩惠都可以在拿撒勒人耶稣里得到终极的满足。我愿意学习爱</a:t>
            </a:r>
            <a:r>
              <a:rPr lang="en-US" altLang="zh-CN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M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族，祝福他们，常常为他们祷告。求耶和华在</a:t>
            </a:r>
            <a:r>
              <a:rPr lang="en-US" altLang="zh-CN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M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族中间兴起传道人向自己的同胞作见证。奉主耶稣基督的名，阿们。</a:t>
            </a:r>
            <a:endParaRPr lang="zh-CN" altLang="en-US" sz="4000" b="1" cap="all" dirty="0">
              <a:effectLst>
                <a:glow rad="762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01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6" r="12413"/>
          <a:stretch/>
        </p:blipFill>
        <p:spPr>
          <a:xfrm>
            <a:off x="0" y="0"/>
            <a:ext cx="91538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5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30" r="12430"/>
          <a:stretch/>
        </p:blipFill>
        <p:spPr>
          <a:xfrm>
            <a:off x="-1" y="0"/>
            <a:ext cx="91609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6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249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2023-04-19T01:31:47Z</dcterms:created>
  <dcterms:modified xsi:type="dcterms:W3CDTF">2023-04-19T01:36:06Z</dcterms:modified>
</cp:coreProperties>
</file>