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1">
                <a:lumMod val="5000"/>
                <a:lumOff val="95000"/>
              </a:schemeClr>
            </a:gs>
            <a:gs pos="74000">
              <a:srgbClr val="9BFFE7"/>
            </a:gs>
            <a:gs pos="100000">
              <a:srgbClr val="66FFCC">
                <a:lumMod val="2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38540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berkehendakkan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manusia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diselamatkan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mengetahui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apa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benar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Hanya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Allah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hanya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pengantara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Allah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manusia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insan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menyerahkan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-Nya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menebus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dosa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seluruh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M. Kami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membuka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mata</a:t>
            </a:r>
            <a:endParaRPr lang="en-US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92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1">
                <a:lumMod val="5000"/>
                <a:lumOff val="95000"/>
              </a:schemeClr>
            </a:gs>
            <a:gs pos="74000">
              <a:srgbClr val="9BFFE7"/>
            </a:gs>
            <a:gs pos="100000">
              <a:srgbClr val="66FFCC">
                <a:lumMod val="2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38540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mengerti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korban </a:t>
            </a: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pendamaian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dosa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manusia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kayu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salib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Orang-orang M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merindukan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doa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dijawab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pengampunan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dosa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belas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Pencipta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dunia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memahami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kebaikan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digenapi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Ajarlah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endParaRPr lang="en-US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13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1">
                <a:lumMod val="5000"/>
                <a:lumOff val="95000"/>
              </a:schemeClr>
            </a:gs>
            <a:gs pos="74000">
              <a:srgbClr val="9BFFE7"/>
            </a:gs>
            <a:gs pos="100000">
              <a:srgbClr val="66FFCC">
                <a:lumMod val="2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38540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orang-orang M,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sering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O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bangkitkan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gembala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pengkhutbah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bersaksi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sebangsa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50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0" r="12470"/>
          <a:stretch/>
        </p:blipFill>
        <p:spPr>
          <a:xfrm>
            <a:off x="0" y="5604"/>
            <a:ext cx="9144000" cy="685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5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67" r="12459"/>
          <a:stretch/>
        </p:blipFill>
        <p:spPr>
          <a:xfrm>
            <a:off x="0" y="0"/>
            <a:ext cx="91604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5" r="12478"/>
          <a:stretch/>
        </p:blipFill>
        <p:spPr>
          <a:xfrm>
            <a:off x="0" y="0"/>
            <a:ext cx="91533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0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151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2023-04-19T01:31:47Z</dcterms:created>
  <dcterms:modified xsi:type="dcterms:W3CDTF">2023-04-19T01:46:51Z</dcterms:modified>
</cp:coreProperties>
</file>