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098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84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6944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761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90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1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893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25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871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20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8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671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374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945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7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745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717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95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226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830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60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46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DCB6-CD37-46B6-BC95-7699372F1F60}" type="datetimeFigureOut">
              <a:rPr lang="en-MY" smtClean="0"/>
              <a:t>11/4/2023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7101-08D1-4CD9-B3FF-EE58B696F4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305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2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00B0F0">
                <a:alpha val="0"/>
              </a:srgbClr>
            </a:gs>
            <a:gs pos="0">
              <a:schemeClr val="accent1">
                <a:lumMod val="5000"/>
                <a:lumOff val="95000"/>
              </a:schemeClr>
            </a:gs>
            <a:gs pos="98000">
              <a:srgbClr val="00668A">
                <a:lumMod val="82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7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上帝，感谢祢使用许广铮牧师夫妇和三位女儿，在英国宣教。他们牧养从各国去英国的华人，特别是最近许多来自香港的新移民。恳求圣灵充满许牧师所领导的伦敦君王十字堂，全体传道人、执事职员、义工们，都同心配搭，复兴主工。求耶和华以勒特别在儿童、青少年人和成人中预备委身的义工。今年五月六日是查尔斯三世的加冕日，华人</a:t>
            </a:r>
            <a:r>
              <a:rPr lang="zh-CN" altLang="en-US" sz="37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教</a:t>
            </a:r>
            <a:endParaRPr lang="zh-CN" altLang="en-US" sz="375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3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00B0F0">
                <a:alpha val="0"/>
              </a:srgbClr>
            </a:gs>
            <a:gs pos="0">
              <a:schemeClr val="accent1">
                <a:lumMod val="5000"/>
                <a:lumOff val="95000"/>
              </a:schemeClr>
            </a:gs>
            <a:gs pos="98000">
              <a:srgbClr val="00668A">
                <a:lumMod val="82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7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会将连接华人社区组织，举办庆祝活动、文化表演、公开讲座，同时与英国国际基甸会配搭，发派圣经到伦敦君王十字区的宾馆。求主耶稣基督的复活大能与这一系列活动同在，能产生布道与社会关怀的果效，成为社区的祝福，特别是伦敦华社。也恳求父神眷顾许牧师和师母，以及三位女儿，灵力充沛，幸福美满。奉主耶稣基督的名，阿们。</a:t>
            </a:r>
            <a:endParaRPr lang="zh-CN" altLang="en-US" sz="375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92"/>
          <a:stretch/>
        </p:blipFill>
        <p:spPr>
          <a:xfrm>
            <a:off x="-1" y="0"/>
            <a:ext cx="9150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0"/>
          <a:stretch/>
        </p:blipFill>
        <p:spPr>
          <a:xfrm>
            <a:off x="0" y="0"/>
            <a:ext cx="9150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315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2023-04-11T06:48:34Z</dcterms:created>
  <dcterms:modified xsi:type="dcterms:W3CDTF">2023-04-11T06:51:21Z</dcterms:modified>
</cp:coreProperties>
</file>