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3" d="100"/>
          <a:sy n="83" d="100"/>
        </p:scale>
        <p:origin x="156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4/11/2023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527612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4/11/2023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379458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4/11/2023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657751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4/11/2023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169045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4/11/2023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434100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4/11/2023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798934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4/11/2023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552562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4/11/2023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998719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4/11/2023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102063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4/11/2023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18802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4/11/2023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493748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4/11/2023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442872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63000">
              <a:srgbClr val="00B0F0">
                <a:alpha val="0"/>
              </a:srgbClr>
            </a:gs>
            <a:gs pos="0">
              <a:schemeClr val="accent1">
                <a:lumMod val="5000"/>
                <a:lumOff val="95000"/>
              </a:schemeClr>
            </a:gs>
            <a:gs pos="98000">
              <a:srgbClr val="00668A">
                <a:lumMod val="82000"/>
              </a:srgb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9299" y="762163"/>
            <a:ext cx="8385401" cy="5592365"/>
          </a:xfrm>
          <a:solidFill>
            <a:srgbClr val="384C00">
              <a:alpha val="0"/>
            </a:srgbClr>
          </a:solidFill>
        </p:spPr>
        <p:txBody>
          <a:bodyPr>
            <a:noAutofit/>
          </a:bodyPr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Allah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Bapa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, kami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memuji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-Mu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untuk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memakai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Paderi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Hii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Kong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Ching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serta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isteri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tiga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anak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perempuan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mereka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untuk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pekerjaan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misi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di Britain.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Mereka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menggembalakan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orang-orang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Cina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yang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datang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ke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Britain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dari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banyak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negara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. Kami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berdoa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agar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Roh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Kudus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memenuhi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Gereja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Metodis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King's Cross di London di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bawah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kepemimpinan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Paderi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Hii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, agar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semua</a:t>
            </a:r>
            <a:endParaRPr lang="en-US" sz="3600" b="1" dirty="0">
              <a:solidFill>
                <a:schemeClr val="tx2">
                  <a:lumMod val="50000"/>
                </a:schemeClr>
              </a:solidFill>
              <a:effectLst>
                <a:glow rad="76200">
                  <a:schemeClr val="bg1"/>
                </a:glow>
              </a:effectLst>
              <a:ea typeface="Microsoft YaHei" panose="020B0503020204020204" charset="-122"/>
            </a:endParaRPr>
          </a:p>
        </p:txBody>
      </p:sp>
      <p:sp>
        <p:nvSpPr>
          <p:cNvPr id="6" name="Title 1"/>
          <p:cNvSpPr txBox="1"/>
          <p:nvPr/>
        </p:nvSpPr>
        <p:spPr>
          <a:xfrm>
            <a:off x="0" y="207718"/>
            <a:ext cx="9144000" cy="49657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Doa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Penjagaan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Misi</a:t>
            </a:r>
            <a:endParaRPr kumimoji="0" lang="en-US" altLang="zh-CN" sz="4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/>
              <a:ea typeface="Microsoft YaHei" panose="020B0503020204020204" charset="-122"/>
              <a:cs typeface="Calibri" panose="020F050202020403020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029108" y="6097741"/>
            <a:ext cx="947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7030A0"/>
                </a:solidFill>
                <a:effectLst>
                  <a:glow rad="88900">
                    <a:prstClr val="white"/>
                  </a:glow>
                </a:effectLst>
                <a:ea typeface="Microsoft YaHei" panose="020B050302020402020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1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/</a:t>
            </a: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3</a:t>
            </a:r>
            <a:endParaRPr kumimoji="0" lang="en-US" sz="36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 panose="020F0502020204030204"/>
              <a:ea typeface="Microsoft YaHei" panose="020B050302020402020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33510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63000">
              <a:srgbClr val="00B0F0">
                <a:alpha val="0"/>
              </a:srgbClr>
            </a:gs>
            <a:gs pos="0">
              <a:schemeClr val="accent1">
                <a:lumMod val="5000"/>
                <a:lumOff val="95000"/>
              </a:schemeClr>
            </a:gs>
            <a:gs pos="98000">
              <a:srgbClr val="00668A">
                <a:lumMod val="82000"/>
              </a:srgb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9299" y="762163"/>
            <a:ext cx="8385401" cy="5592365"/>
          </a:xfrm>
          <a:solidFill>
            <a:srgbClr val="384C00">
              <a:alpha val="0"/>
            </a:srgbClr>
          </a:solidFill>
        </p:spPr>
        <p:txBody>
          <a:bodyPr>
            <a:noAutofit/>
          </a:bodyPr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pemimpin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bekerjasama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untuk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memperkembangkan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ministri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Tuhan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.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Pada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6hb Mei yang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akan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datang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sempena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penobatan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Raja Charles III,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gereja-gereja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Cina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akan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bekerjasama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dengan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organisasi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masyarakat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Cina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untuk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mengadakan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perayaan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pertunjukan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budaya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ceramah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umum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serta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bekerjasama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dengan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Gideon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untuk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mendistribusikan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Alkitab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ke</a:t>
            </a:r>
            <a:endParaRPr lang="en-US" sz="3600" b="1" dirty="0">
              <a:solidFill>
                <a:schemeClr val="tx2">
                  <a:lumMod val="50000"/>
                </a:schemeClr>
              </a:solidFill>
              <a:effectLst>
                <a:glow rad="76200">
                  <a:schemeClr val="bg1"/>
                </a:glow>
              </a:effectLst>
              <a:ea typeface="Microsoft YaHei" panose="020B0503020204020204" charset="-122"/>
            </a:endParaRPr>
          </a:p>
        </p:txBody>
      </p:sp>
      <p:sp>
        <p:nvSpPr>
          <p:cNvPr id="6" name="Title 1"/>
          <p:cNvSpPr txBox="1"/>
          <p:nvPr/>
        </p:nvSpPr>
        <p:spPr>
          <a:xfrm>
            <a:off x="0" y="207718"/>
            <a:ext cx="9144000" cy="49657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Doa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Penjagaan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Misi</a:t>
            </a:r>
            <a:endParaRPr kumimoji="0" lang="en-US" altLang="zh-CN" sz="4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/>
              <a:ea typeface="Microsoft YaHei" panose="020B0503020204020204" charset="-122"/>
              <a:cs typeface="Calibri" panose="020F050202020403020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029108" y="6097741"/>
            <a:ext cx="947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7030A0"/>
                </a:solidFill>
                <a:effectLst>
                  <a:glow rad="88900">
                    <a:prstClr val="white"/>
                  </a:glow>
                </a:effectLst>
                <a:ea typeface="Microsoft YaHei" panose="020B050302020402020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2</a:t>
            </a: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/3</a:t>
            </a:r>
            <a:endParaRPr kumimoji="0" lang="en-US" sz="36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 panose="020F0502020204030204"/>
              <a:ea typeface="Microsoft YaHei" panose="020B050302020402020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12186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63000">
              <a:srgbClr val="00B0F0">
                <a:alpha val="0"/>
              </a:srgbClr>
            </a:gs>
            <a:gs pos="0">
              <a:schemeClr val="accent1">
                <a:lumMod val="5000"/>
                <a:lumOff val="95000"/>
              </a:schemeClr>
            </a:gs>
            <a:gs pos="98000">
              <a:srgbClr val="00668A">
                <a:lumMod val="82000"/>
              </a:srgb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9299" y="762163"/>
            <a:ext cx="8385401" cy="5592365"/>
          </a:xfrm>
          <a:solidFill>
            <a:srgbClr val="384C00">
              <a:alpha val="0"/>
            </a:srgbClr>
          </a:solidFill>
        </p:spPr>
        <p:txBody>
          <a:bodyPr>
            <a:noAutofit/>
          </a:bodyPr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hotel-hotel 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di King's Cross, London. Kami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memohon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kuasa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kebangkitan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Tuhan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Yesus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Kristus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menyertai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semua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acara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tersebut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supaya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menjadi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saluran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berkat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bagi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masyarakat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Cina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di London. Kami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juga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berdoa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agar Allah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Bapa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memberikan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kekuatan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rohani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kebahagiaan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bagi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paderi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Hii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keluarganya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.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Dalam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nama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Tuhan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Yesus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Kristus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, Amin.</a:t>
            </a:r>
            <a:endParaRPr lang="en-US" sz="3600" b="1" dirty="0">
              <a:solidFill>
                <a:schemeClr val="tx2">
                  <a:lumMod val="50000"/>
                </a:schemeClr>
              </a:solidFill>
              <a:effectLst>
                <a:glow rad="76200">
                  <a:schemeClr val="bg1"/>
                </a:glow>
              </a:effectLst>
              <a:ea typeface="Microsoft YaHei" panose="020B0503020204020204" charset="-122"/>
            </a:endParaRPr>
          </a:p>
        </p:txBody>
      </p:sp>
      <p:sp>
        <p:nvSpPr>
          <p:cNvPr id="6" name="Title 1"/>
          <p:cNvSpPr txBox="1"/>
          <p:nvPr/>
        </p:nvSpPr>
        <p:spPr>
          <a:xfrm>
            <a:off x="0" y="207718"/>
            <a:ext cx="9144000" cy="49657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Doa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Penjagaan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Misi</a:t>
            </a:r>
            <a:endParaRPr kumimoji="0" lang="en-US" altLang="zh-CN" sz="4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/>
              <a:ea typeface="Microsoft YaHei" panose="020B0503020204020204" charset="-122"/>
              <a:cs typeface="Calibri" panose="020F050202020403020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029108" y="6097741"/>
            <a:ext cx="947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7030A0"/>
                </a:solidFill>
                <a:effectLst>
                  <a:glow rad="88900">
                    <a:prstClr val="white"/>
                  </a:glow>
                </a:effectLst>
                <a:ea typeface="Microsoft YaHei" panose="020B050302020402020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3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/</a:t>
            </a: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3</a:t>
            </a:r>
            <a:endParaRPr kumimoji="0" lang="en-US" sz="36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 panose="020F0502020204030204"/>
              <a:ea typeface="Microsoft YaHei" panose="020B050302020402020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81758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MY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2448" r="12448"/>
          <a:stretch/>
        </p:blipFill>
        <p:spPr>
          <a:xfrm>
            <a:off x="0" y="0"/>
            <a:ext cx="915671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365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MY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2545" r="12523"/>
          <a:stretch/>
        </p:blipFill>
        <p:spPr>
          <a:xfrm>
            <a:off x="0" y="0"/>
            <a:ext cx="9144000" cy="6864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2474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MY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2462" r="12667"/>
          <a:stretch/>
        </p:blipFill>
        <p:spPr>
          <a:xfrm>
            <a:off x="0" y="0"/>
            <a:ext cx="9144000" cy="6869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9011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</TotalTime>
  <Words>168</Words>
  <Application>Microsoft Office PowerPoint</Application>
  <PresentationFormat>On-screen Show (4:3)</PresentationFormat>
  <Paragraphs>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Microsoft YaHei</vt:lpstr>
      <vt:lpstr>Arial</vt:lpstr>
      <vt:lpstr>Calibri</vt:lpstr>
      <vt:lpstr>2_Office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4</cp:revision>
  <dcterms:created xsi:type="dcterms:W3CDTF">2023-04-11T06:48:34Z</dcterms:created>
  <dcterms:modified xsi:type="dcterms:W3CDTF">2023-04-11T07:11:43Z</dcterms:modified>
</cp:coreProperties>
</file>