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471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813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62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555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062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247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123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240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069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727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239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0525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6000">
              <a:srgbClr val="FFDDE8"/>
            </a:gs>
            <a:gs pos="83000">
              <a:schemeClr val="bg1"/>
            </a:gs>
            <a:gs pos="100000">
              <a:srgbClr val="FFD9FF">
                <a:alpha val="53725"/>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299" y="615835"/>
            <a:ext cx="8602655" cy="5645527"/>
          </a:xfrm>
          <a:solidFill>
            <a:srgbClr val="384C00">
              <a:alpha val="0"/>
            </a:srgbClr>
          </a:solidFill>
        </p:spPr>
        <p:txBody>
          <a:bodyPr>
            <a:noAutofit/>
          </a:bodyPr>
          <a:lstStyle/>
          <a:p>
            <a:pPr marL="0" indent="0">
              <a:spcBef>
                <a:spcPts val="600"/>
              </a:spcBef>
              <a:spcAft>
                <a:spcPts val="600"/>
              </a:spcAft>
              <a:buNone/>
            </a:pPr>
            <a:r>
              <a:rPr lang="en-US" sz="3500" b="1" dirty="0">
                <a:solidFill>
                  <a:schemeClr val="tx2">
                    <a:lumMod val="50000"/>
                  </a:schemeClr>
                </a:solidFill>
                <a:effectLst>
                  <a:glow rad="76200">
                    <a:schemeClr val="bg1"/>
                  </a:glow>
                </a:effectLst>
                <a:ea typeface="Microsoft YaHei" panose="020B0503020204020204" charset="-122"/>
              </a:rPr>
              <a:t>Dear Heavenly Father,  we are grateful for our missionary Dorothy who serves and cares for the poor refugees through education. When she visits the families of the refugee students, she often helps them with her expertise in physiotherapy, demonstrating the servanthood and unconditional love of the Servant King Jesus Christ, Hallelujah. We ask the Holy Spirit to fill Dorothy with power </a:t>
            </a:r>
            <a:r>
              <a:rPr lang="en-US" sz="3500" b="1" dirty="0" smtClean="0">
                <a:solidFill>
                  <a:schemeClr val="tx2">
                    <a:lumMod val="50000"/>
                  </a:schemeClr>
                </a:solidFill>
                <a:effectLst>
                  <a:glow rad="76200">
                    <a:schemeClr val="bg1"/>
                  </a:glow>
                </a:effectLst>
                <a:ea typeface="Microsoft YaHei" panose="020B0503020204020204" charset="-122"/>
              </a:rPr>
              <a:t>and </a:t>
            </a:r>
            <a:r>
              <a:rPr lang="en-US" sz="3500" b="1" dirty="0">
                <a:solidFill>
                  <a:schemeClr val="tx2">
                    <a:lumMod val="50000"/>
                  </a:schemeClr>
                </a:solidFill>
                <a:effectLst>
                  <a:glow rad="76200">
                    <a:schemeClr val="bg1"/>
                  </a:glow>
                </a:effectLst>
                <a:ea typeface="Microsoft YaHei" panose="020B0503020204020204" charset="-122"/>
              </a:rPr>
              <a:t>strength, so that she can </a:t>
            </a:r>
            <a:r>
              <a:rPr lang="en-US" sz="3500" b="1" dirty="0" err="1">
                <a:solidFill>
                  <a:schemeClr val="tx2">
                    <a:lumMod val="50000"/>
                  </a:schemeClr>
                </a:solidFill>
                <a:effectLst>
                  <a:glow rad="76200">
                    <a:schemeClr val="bg1"/>
                  </a:glow>
                </a:effectLst>
                <a:ea typeface="Microsoft YaHei" panose="020B0503020204020204" charset="-122"/>
              </a:rPr>
              <a:t>organise</a:t>
            </a:r>
            <a:r>
              <a:rPr lang="en-US" sz="3500" b="1" dirty="0">
                <a:solidFill>
                  <a:schemeClr val="tx2">
                    <a:lumMod val="50000"/>
                  </a:schemeClr>
                </a:solidFill>
                <a:effectLst>
                  <a:glow rad="76200">
                    <a:schemeClr val="bg1"/>
                  </a:glow>
                </a:effectLst>
                <a:ea typeface="Microsoft YaHei" panose="020B0503020204020204" charset="-122"/>
              </a:rPr>
              <a:t> a successful </a:t>
            </a:r>
            <a:r>
              <a:rPr lang="en-US" sz="3500" b="1" dirty="0" smtClean="0">
                <a:solidFill>
                  <a:schemeClr val="tx2">
                    <a:lumMod val="50000"/>
                  </a:schemeClr>
                </a:solidFill>
                <a:effectLst>
                  <a:glow rad="76200">
                    <a:schemeClr val="bg1"/>
                  </a:glow>
                </a:effectLst>
                <a:ea typeface="Microsoft YaHei" panose="020B0503020204020204" charset="-122"/>
              </a:rPr>
              <a:t>school </a:t>
            </a:r>
            <a:r>
              <a:rPr lang="en-US" sz="3600" b="1" dirty="0">
                <a:solidFill>
                  <a:schemeClr val="tx2">
                    <a:lumMod val="50000"/>
                  </a:schemeClr>
                </a:solidFill>
                <a:effectLst>
                  <a:glow rad="76200">
                    <a:schemeClr val="bg1"/>
                  </a:glow>
                </a:effectLst>
                <a:ea typeface="Microsoft YaHei" panose="020B0503020204020204" charset="-122"/>
              </a:rPr>
              <a:t>camp from </a:t>
            </a:r>
            <a:endParaRPr lang="en-US" sz="35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761258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6000">
              <a:srgbClr val="FFDDE8"/>
            </a:gs>
            <a:gs pos="83000">
              <a:schemeClr val="bg1"/>
            </a:gs>
            <a:gs pos="100000">
              <a:srgbClr val="FFD9FF">
                <a:alpha val="53725"/>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335" y="109178"/>
            <a:ext cx="8547447" cy="5645527"/>
          </a:xfrm>
          <a:solidFill>
            <a:srgbClr val="384C00">
              <a:alpha val="0"/>
            </a:srgbClr>
          </a:solidFill>
        </p:spPr>
        <p:txBody>
          <a:bodyPr>
            <a:noAutofit/>
          </a:bodyPr>
          <a:lstStyle/>
          <a:p>
            <a:pPr marL="0" indent="0">
              <a:spcBef>
                <a:spcPts val="600"/>
              </a:spcBef>
              <a:spcAft>
                <a:spcPts val="600"/>
              </a:spcAft>
              <a:buNone/>
            </a:pPr>
            <a:r>
              <a:rPr lang="en-US" sz="3500" b="1" dirty="0" smtClean="0">
                <a:solidFill>
                  <a:schemeClr val="tx2">
                    <a:lumMod val="50000"/>
                  </a:schemeClr>
                </a:solidFill>
                <a:effectLst>
                  <a:glow rad="76200">
                    <a:schemeClr val="bg1"/>
                  </a:glow>
                </a:effectLst>
                <a:ea typeface="Microsoft YaHei" panose="020B0503020204020204" charset="-122"/>
              </a:rPr>
              <a:t>30th </a:t>
            </a:r>
            <a:r>
              <a:rPr lang="en-US" sz="3500" b="1" dirty="0">
                <a:solidFill>
                  <a:schemeClr val="tx2">
                    <a:lumMod val="50000"/>
                  </a:schemeClr>
                </a:solidFill>
                <a:effectLst>
                  <a:glow rad="76200">
                    <a:schemeClr val="bg1"/>
                  </a:glow>
                </a:effectLst>
                <a:ea typeface="Microsoft YaHei" panose="020B0503020204020204" charset="-122"/>
              </a:rPr>
              <a:t>May to 1st June. All the committee members and teachers would work in unity. This camp will enable the refugee students to further understand the Gospel of Jesus Christ. Also, we pray that the Holy Spirit guides Dorothy, giving her grace and wisdom in mentoring and nurturing the students so that each of them may grow morally and intellectually. May Jehovah Shalom protect Dorothy every day, be her Refuge, Restorer, and Redeemer. In the name of our Savior Jesus Christ, Amen. </a:t>
            </a:r>
            <a:endParaRPr lang="en-US" sz="3500" b="1" dirty="0">
              <a:solidFill>
                <a:schemeClr val="tx2">
                  <a:lumMod val="50000"/>
                </a:schemeClr>
              </a:solidFill>
              <a:effectLst>
                <a:glow rad="76200">
                  <a:schemeClr val="bg1"/>
                </a:glow>
              </a:effectLst>
              <a:ea typeface="Microsoft YaHei" panose="020B0503020204020204" charset="-122"/>
            </a:endParaRPr>
          </a:p>
        </p:txBody>
      </p:sp>
      <p:sp>
        <p:nvSpPr>
          <p:cNvPr id="5" name="Title 1"/>
          <p:cNvSpPr txBox="1"/>
          <p:nvPr/>
        </p:nvSpPr>
        <p:spPr>
          <a:xfrm>
            <a:off x="5879940" y="6361430"/>
            <a:ext cx="3426106"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788936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9" r="12572"/>
          <a:stretch/>
        </p:blipFill>
        <p:spPr>
          <a:xfrm>
            <a:off x="0" y="0"/>
            <a:ext cx="9144000" cy="6866256"/>
          </a:xfrm>
          <a:prstGeom prst="rect">
            <a:avLst/>
          </a:prstGeom>
        </p:spPr>
      </p:pic>
    </p:spTree>
    <p:extLst>
      <p:ext uri="{BB962C8B-B14F-4D97-AF65-F5344CB8AC3E}">
        <p14:creationId xmlns:p14="http://schemas.microsoft.com/office/powerpoint/2010/main" val="3683628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21" r="12453"/>
          <a:stretch/>
        </p:blipFill>
        <p:spPr>
          <a:xfrm>
            <a:off x="0" y="0"/>
            <a:ext cx="9159496" cy="6858000"/>
          </a:xfrm>
          <a:prstGeom prst="rect">
            <a:avLst/>
          </a:prstGeom>
        </p:spPr>
      </p:pic>
    </p:spTree>
    <p:extLst>
      <p:ext uri="{BB962C8B-B14F-4D97-AF65-F5344CB8AC3E}">
        <p14:creationId xmlns:p14="http://schemas.microsoft.com/office/powerpoint/2010/main" val="2825403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180</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2023-04-03T08:15:40Z</dcterms:created>
  <dcterms:modified xsi:type="dcterms:W3CDTF">2023-04-03T08:20:13Z</dcterms:modified>
</cp:coreProperties>
</file>