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826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846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9882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711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551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623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470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231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405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697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27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1374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395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139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62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519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730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564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407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14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146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652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EB52-5D95-4E13-AB17-D7E9ACF6AF46}" type="datetimeFigureOut">
              <a:rPr lang="en-MY" smtClean="0"/>
              <a:t>3/4/2023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36B94-D3A0-4C44-AC37-128C8351BF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025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05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6000">
              <a:srgbClr val="FFDDE8"/>
            </a:gs>
            <a:gs pos="83000">
              <a:schemeClr val="bg1"/>
            </a:gs>
            <a:gs pos="100000">
              <a:srgbClr val="FFD9FF">
                <a:alpha val="53725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17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上帝，我们为荣凤宣教士借教育的平台，在海外跨文化的服事和关怀困苦的难民感恩。在拜访难民学生的家人时，她常以其物理治疗的专业帮助他们，彰显了耶稣基督仆人的生命和爱，哈利路亚。我们同心恳求圣灵充满荣凤，力上加力，能智慧地筹备</a:t>
            </a:r>
            <a:r>
              <a:rPr lang="en-US" altLang="zh-CN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5</a:t>
            </a: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月</a:t>
            </a:r>
            <a:r>
              <a:rPr lang="en-US" altLang="zh-CN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30</a:t>
            </a: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日至</a:t>
            </a:r>
            <a:r>
              <a:rPr lang="en-US" altLang="zh-CN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6</a:t>
            </a: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月</a:t>
            </a:r>
            <a:r>
              <a:rPr lang="en-US" altLang="zh-CN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</a:t>
            </a: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</a:t>
            </a:r>
            <a:r>
              <a:rPr lang="zh-CN" altLang="en-US" sz="42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的</a:t>
            </a:r>
            <a:endParaRPr lang="zh-CN" altLang="en-US" sz="42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86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6000">
              <a:srgbClr val="FFDDE8"/>
            </a:gs>
            <a:gs pos="83000">
              <a:schemeClr val="bg1"/>
            </a:gs>
            <a:gs pos="100000">
              <a:srgbClr val="FFD9FF">
                <a:alpha val="53725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17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学生营，全体</a:t>
            </a:r>
            <a:r>
              <a:rPr lang="zh-CN" altLang="en-US" sz="42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委员</a:t>
            </a: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和老师忠心配搭，让营会成为难民学生进一步认识耶稣基督福音的平台。也恳求圣灵引导荣凤，恩上加恩，能灵巧地教育和帮助学生，在品德与学识上长进。求耶和华沙龙每天都保护荣凤宣教士，平安健康，得人如得鱼。奉主耶稣基督的圣名，阿们。</a:t>
            </a:r>
            <a:endParaRPr lang="zh-CN" altLang="en-US" sz="42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9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1" r="12452"/>
          <a:stretch/>
        </p:blipFill>
        <p:spPr>
          <a:xfrm>
            <a:off x="0" y="0"/>
            <a:ext cx="91471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4" r="12472"/>
          <a:stretch/>
        </p:blipFill>
        <p:spPr>
          <a:xfrm>
            <a:off x="0" y="0"/>
            <a:ext cx="9144000" cy="685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250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2023-04-03T08:15:40Z</dcterms:created>
  <dcterms:modified xsi:type="dcterms:W3CDTF">2023-04-03T08:18:07Z</dcterms:modified>
</cp:coreProperties>
</file>