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71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13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62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55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62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47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23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40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69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27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39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05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6000">
              <a:srgbClr val="FFDDE8"/>
            </a:gs>
            <a:gs pos="83000">
              <a:schemeClr val="bg1"/>
            </a:gs>
            <a:gs pos="100000">
              <a:srgbClr val="FFD9FF">
                <a:alpha val="53725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04288"/>
            <a:ext cx="846375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Dorothy.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miskin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lintas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melawat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sering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kepakarannya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fisioterapi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keprihatinan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6472" y="6250379"/>
            <a:ext cx="947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2270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6000">
              <a:srgbClr val="FFDDE8"/>
            </a:gs>
            <a:gs pos="83000">
              <a:schemeClr val="bg1"/>
            </a:gs>
            <a:gs pos="100000">
              <a:srgbClr val="FFD9FF">
                <a:alpha val="53725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215082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Dorothy, agar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menganjurkan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khemah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berjaya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Mei.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jawatankuasa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perkhemahan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saluran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Dorothy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usahanya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berkembang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bidang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moral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pengetahuan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4710895" y="6361430"/>
            <a:ext cx="3159889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3832" y="6334780"/>
            <a:ext cx="947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5925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4" r="12566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3" r="12504"/>
          <a:stretch/>
        </p:blipFill>
        <p:spPr>
          <a:xfrm>
            <a:off x="0" y="0"/>
            <a:ext cx="91468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2023-04-03T08:15:40Z</dcterms:created>
  <dcterms:modified xsi:type="dcterms:W3CDTF">2023-04-03T08:22:02Z</dcterms:modified>
</cp:coreProperties>
</file>