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3/28/2023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3150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3/28/2023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7315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3/28/2023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4382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3/28/2023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478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3/28/2023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6891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3/28/2023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9866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3/28/2023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7053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3/28/2023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9668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3/28/2023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4615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3/28/2023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284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3/28/2023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0491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3/28/2023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12478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4000">
              <a:schemeClr val="accent1">
                <a:lumMod val="5000"/>
                <a:lumOff val="95000"/>
              </a:schemeClr>
            </a:gs>
            <a:gs pos="70000">
              <a:srgbClr val="00CC99">
                <a:alpha val="0"/>
              </a:srgbClr>
            </a:gs>
            <a:gs pos="100000">
              <a:schemeClr val="accent1">
                <a:lumMod val="97000"/>
                <a:lumOff val="3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358" y="849961"/>
            <a:ext cx="8385401" cy="5645527"/>
          </a:xfrm>
          <a:solidFill>
            <a:srgbClr val="384C00">
              <a:alpha val="0"/>
            </a:srgbClr>
          </a:solidFill>
        </p:spPr>
        <p:txBody>
          <a:bodyPr>
            <a:noAutofit/>
          </a:bodyPr>
          <a:lstStyle/>
          <a:p>
            <a:pPr marL="0" indent="0">
              <a:spcBef>
                <a:spcPts val="600"/>
              </a:spcBef>
              <a:spcAft>
                <a:spcPts val="600"/>
              </a:spcAft>
              <a:buNone/>
            </a:pPr>
            <a:r>
              <a:rPr lang="en-US" sz="3600" b="1" dirty="0">
                <a:solidFill>
                  <a:schemeClr val="tx2">
                    <a:lumMod val="50000"/>
                  </a:schemeClr>
                </a:solidFill>
                <a:effectLst>
                  <a:glow rad="76200">
                    <a:schemeClr val="bg1"/>
                  </a:glow>
                </a:effectLst>
                <a:ea typeface="Microsoft YaHei" panose="020B0503020204020204" charset="-122"/>
              </a:rPr>
              <a:t>Glorious Father, only 1.2% of the 70 million people in Thailand believe in the Gospel of Jesus Christ. Our missionary Judith has been living in this country for five years and speaks Thai fluently. We praise You for her excellent results in the university, and also for her cross-cultural experiences as a trainee teacher in the school. We ask the Holy Spirit to give Judith wisdom </a:t>
            </a:r>
            <a:r>
              <a:rPr lang="en-US" sz="3600" b="1" dirty="0" smtClean="0">
                <a:solidFill>
                  <a:schemeClr val="tx2">
                    <a:lumMod val="50000"/>
                  </a:schemeClr>
                </a:solidFill>
                <a:effectLst>
                  <a:glow rad="76200">
                    <a:schemeClr val="bg1"/>
                  </a:glow>
                </a:effectLst>
                <a:ea typeface="Microsoft YaHei" panose="020B0503020204020204" charset="-122"/>
              </a:rPr>
              <a:t>and</a:t>
            </a:r>
            <a:endParaRPr lang="en-US" sz="3800" b="1" dirty="0">
              <a:solidFill>
                <a:schemeClr val="tx2">
                  <a:lumMod val="50000"/>
                </a:schemeClr>
              </a:solidFill>
              <a:effectLst>
                <a:glow rad="762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2511246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4000">
              <a:schemeClr val="accent1">
                <a:lumMod val="5000"/>
                <a:lumOff val="95000"/>
              </a:schemeClr>
            </a:gs>
            <a:gs pos="70000">
              <a:srgbClr val="00CC99">
                <a:alpha val="0"/>
              </a:srgbClr>
            </a:gs>
            <a:gs pos="100000">
              <a:schemeClr val="accent1">
                <a:lumMod val="97000"/>
                <a:lumOff val="3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358" y="849961"/>
            <a:ext cx="8385401"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glow>
                </a:effectLst>
                <a:ea typeface="Microsoft YaHei" panose="020B0503020204020204" charset="-122"/>
              </a:rPr>
              <a:t>strong </a:t>
            </a:r>
            <a:r>
              <a:rPr lang="en-US" sz="3600" b="1" dirty="0">
                <a:solidFill>
                  <a:schemeClr val="tx2">
                    <a:lumMod val="50000"/>
                  </a:schemeClr>
                </a:solidFill>
                <a:effectLst>
                  <a:glow rad="76200">
                    <a:schemeClr val="bg1"/>
                  </a:glow>
                </a:effectLst>
                <a:ea typeface="Microsoft YaHei" panose="020B0503020204020204" charset="-122"/>
              </a:rPr>
              <a:t>faith, especially when she presents, in May, her research at an international conference. In the future, Judith plans to apply for a teacher’s license in Thailand. May God grant her an open door. She has led her students Title, Song, and Nut to follow Jesus Christ. Heavenly Father, please protect them and empower them to grow as a faithful disciple. In Jesus’ name, Amen.</a:t>
            </a:r>
          </a:p>
          <a:p>
            <a:pPr marL="0" indent="0">
              <a:spcBef>
                <a:spcPts val="600"/>
              </a:spcBef>
              <a:spcAft>
                <a:spcPts val="600"/>
              </a:spcAft>
              <a:buNone/>
            </a:pPr>
            <a:endParaRPr lang="en-US" sz="3800" b="1" dirty="0">
              <a:solidFill>
                <a:schemeClr val="tx2">
                  <a:lumMod val="50000"/>
                </a:schemeClr>
              </a:solidFill>
              <a:effectLst>
                <a:glow rad="762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4129544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08" r="12542"/>
          <a:stretch/>
        </p:blipFill>
        <p:spPr>
          <a:xfrm>
            <a:off x="0" y="0"/>
            <a:ext cx="9144000" cy="6862614"/>
          </a:xfrm>
          <a:prstGeom prst="rect">
            <a:avLst/>
          </a:prstGeom>
        </p:spPr>
      </p:pic>
    </p:spTree>
    <p:extLst>
      <p:ext uri="{BB962C8B-B14F-4D97-AF65-F5344CB8AC3E}">
        <p14:creationId xmlns:p14="http://schemas.microsoft.com/office/powerpoint/2010/main" val="37458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22" r="12555"/>
          <a:stretch/>
        </p:blipFill>
        <p:spPr>
          <a:xfrm>
            <a:off x="0" y="0"/>
            <a:ext cx="9144000" cy="6864988"/>
          </a:xfrm>
          <a:prstGeom prst="rect">
            <a:avLst/>
          </a:prstGeom>
        </p:spPr>
      </p:pic>
    </p:spTree>
    <p:extLst>
      <p:ext uri="{BB962C8B-B14F-4D97-AF65-F5344CB8AC3E}">
        <p14:creationId xmlns:p14="http://schemas.microsoft.com/office/powerpoint/2010/main" val="1205609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964</TotalTime>
  <Words>159</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24</cp:revision>
  <dcterms:created xsi:type="dcterms:W3CDTF">2023-03-09T03:06:02Z</dcterms:created>
  <dcterms:modified xsi:type="dcterms:W3CDTF">2023-03-28T01:44:08Z</dcterms:modified>
</cp:coreProperties>
</file>