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315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731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438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47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689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986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705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9668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461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28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049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124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4000">
              <a:schemeClr val="accent1">
                <a:lumMod val="5000"/>
                <a:lumOff val="95000"/>
              </a:schemeClr>
            </a:gs>
            <a:gs pos="70000">
              <a:srgbClr val="00CC99">
                <a:alpha val="0"/>
              </a:srgbClr>
            </a:gs>
            <a:gs pos="100000">
              <a:schemeClr val="accent1">
                <a:lumMod val="97000"/>
                <a:lumOff val="3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358" y="831763"/>
            <a:ext cx="83212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4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荣耀的天父阿爸，在泰国七千万人口里，只有</a:t>
            </a:r>
            <a:r>
              <a:rPr lang="en-US" altLang="zh-CN" sz="44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1.2%</a:t>
            </a:r>
            <a:r>
              <a:rPr lang="zh-CN" altLang="en-US" sz="44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信靠耶稣基督的福音。阿谦宣教士已经在这个国家五年，并能讲流利的泰语。我们为着她在泰国大学的优秀成绩感恩，也为着她在泰国学校作实习老师的跨文化体验感恩。</a:t>
            </a:r>
            <a:r>
              <a:rPr lang="zh-CN" altLang="en-US" sz="44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求</a:t>
            </a:r>
            <a:r>
              <a:rPr lang="zh-CN" altLang="en-US" sz="44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圣灵赐阿谦智慧和信心，</a:t>
            </a:r>
            <a:endParaRPr lang="zh-CN" altLang="en-US" sz="44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316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4000">
              <a:schemeClr val="accent1">
                <a:lumMod val="5000"/>
                <a:lumOff val="95000"/>
              </a:schemeClr>
            </a:gs>
            <a:gs pos="70000">
              <a:srgbClr val="00CC99">
                <a:alpha val="0"/>
              </a:srgbClr>
            </a:gs>
            <a:gs pos="100000">
              <a:schemeClr val="accent1">
                <a:lumMod val="97000"/>
                <a:lumOff val="3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358" y="831763"/>
            <a:ext cx="83212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4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特</a:t>
            </a:r>
            <a:r>
              <a:rPr lang="zh-CN" altLang="en-US" sz="44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别在五月，她将在一个国际研讨会呈报她的论文研究。未来，阿谦计划申请当地老师执照，求天父为她预备这教育平台。她带领了学生 </a:t>
            </a:r>
            <a:r>
              <a:rPr lang="en-US" altLang="zh-CN" sz="44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Title, Song, Nut </a:t>
            </a:r>
            <a:r>
              <a:rPr lang="zh-CN" altLang="en-US" sz="44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信靠主，求天父保守他们的属灵生命继续成长。奉主基督名求，阿们</a:t>
            </a:r>
            <a:r>
              <a:rPr lang="zh-CN" altLang="en-US" sz="44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。</a:t>
            </a:r>
            <a:endParaRPr lang="zh-CN" altLang="en-US" sz="44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355646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79" r="12489"/>
          <a:stretch/>
        </p:blipFill>
        <p:spPr>
          <a:xfrm>
            <a:off x="0" y="0"/>
            <a:ext cx="9144000" cy="686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82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17" r="12517"/>
          <a:stretch/>
        </p:blipFill>
        <p:spPr>
          <a:xfrm>
            <a:off x="0" y="0"/>
            <a:ext cx="9144000" cy="686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71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962</TotalTime>
  <Words>215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23</cp:revision>
  <dcterms:created xsi:type="dcterms:W3CDTF">2023-03-09T03:06:02Z</dcterms:created>
  <dcterms:modified xsi:type="dcterms:W3CDTF">2023-03-28T01:41:58Z</dcterms:modified>
</cp:coreProperties>
</file>