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315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31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38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47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689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986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05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966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61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8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49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24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chemeClr val="accent1">
                <a:lumMod val="5000"/>
                <a:lumOff val="95000"/>
              </a:schemeClr>
            </a:gs>
            <a:gs pos="70000">
              <a:srgbClr val="00CC99">
                <a:alpha val="0"/>
              </a:srgbClr>
            </a:gs>
            <a:gs pos="100000">
              <a:schemeClr val="accent1">
                <a:lumMod val="97000"/>
                <a:lumOff val="3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828541"/>
            <a:ext cx="838540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1.2%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penduduk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Thailand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Kristian.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Judith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sejak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2018.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keputusan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cemerlang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Judith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universiti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Berkatilah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praktikumnya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Judith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pembentangan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kajiannya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Mei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mesyuarat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antarabangsa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Kudus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17148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chemeClr val="accent1">
                <a:lumMod val="5000"/>
                <a:lumOff val="95000"/>
              </a:schemeClr>
            </a:gs>
            <a:gs pos="70000">
              <a:srgbClr val="00CC99">
                <a:alpha val="0"/>
              </a:srgbClr>
            </a:gs>
            <a:gs pos="100000">
              <a:schemeClr val="accent1">
                <a:lumMod val="97000"/>
                <a:lumOff val="3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828541"/>
            <a:ext cx="836225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mengurniainya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kreatifiti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merancang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lesen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Thailand.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melindungi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pemuda-pemudi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bawah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bimbingan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Judith.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935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1" r="12549"/>
          <a:stretch/>
        </p:blipFill>
        <p:spPr>
          <a:xfrm>
            <a:off x="0" y="0"/>
            <a:ext cx="9144000" cy="685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3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54" r="12446"/>
          <a:stretch/>
        </p:blipFill>
        <p:spPr>
          <a:xfrm>
            <a:off x="-1" y="0"/>
            <a:ext cx="91506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0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967</TotalTime>
  <Words>131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25</cp:revision>
  <dcterms:created xsi:type="dcterms:W3CDTF">2023-03-09T03:06:02Z</dcterms:created>
  <dcterms:modified xsi:type="dcterms:W3CDTF">2023-03-28T01:46:54Z</dcterms:modified>
</cp:coreProperties>
</file>