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9642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692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5721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6407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816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268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4237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4110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8480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959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7652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3/21/2023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1525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000">
              <a:schemeClr val="accent1">
                <a:lumMod val="5000"/>
                <a:lumOff val="95000"/>
              </a:schemeClr>
            </a:gs>
            <a:gs pos="75000">
              <a:schemeClr val="accent3">
                <a:lumMod val="20000"/>
                <a:lumOff val="80000"/>
              </a:schemeClr>
            </a:gs>
            <a:gs pos="100000">
              <a:srgbClr val="00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358" y="849961"/>
            <a:ext cx="8321283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Father of lights, in Your gracious name, we bless the two billion </a:t>
            </a:r>
            <a:r>
              <a:rPr lang="en-US" altLang="zh-CN" sz="38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good </a:t>
            </a:r>
            <a:r>
              <a:rPr lang="en-US" altLang="zh-CN" sz="38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neighbours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around the world who start to observe Ramadan 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last 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week. May the unconditional love of Christ Jesus fill our hearts so that we may love 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good </a:t>
            </a:r>
            <a:r>
              <a:rPr lang="en-US" sz="38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neighbours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as we love ourselves. 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May the 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Holy Spirit enables us to show 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Christ-like 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love and holiness to our 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good</a:t>
            </a:r>
            <a:endParaRPr lang="zh-CN" altLang="en-US" sz="38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Missionary Care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10506" y="6172908"/>
            <a:ext cx="1471448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Cont...</a:t>
            </a:r>
          </a:p>
        </p:txBody>
      </p:sp>
    </p:spTree>
    <p:extLst>
      <p:ext uri="{BB962C8B-B14F-4D97-AF65-F5344CB8AC3E}">
        <p14:creationId xmlns:p14="http://schemas.microsoft.com/office/powerpoint/2010/main" val="374474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000">
              <a:schemeClr val="accent1">
                <a:lumMod val="5000"/>
                <a:lumOff val="95000"/>
              </a:schemeClr>
            </a:gs>
            <a:gs pos="75000">
              <a:schemeClr val="accent3">
                <a:lumMod val="20000"/>
                <a:lumOff val="80000"/>
              </a:schemeClr>
            </a:gs>
            <a:gs pos="100000">
              <a:srgbClr val="0033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364" y="844954"/>
            <a:ext cx="8307271" cy="5775944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8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neighbours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We 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give thanks for the </a:t>
            </a:r>
            <a:r>
              <a:rPr lang="en-US" altLang="zh-CN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eight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missionaries who work among 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good </a:t>
            </a:r>
            <a:r>
              <a:rPr lang="en-US" sz="38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neighbours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 Asia. In Jesus’ mighty name, endue them with wisdom, patience, and courage, that being inspired by Your mercies, they may worthily minister to our </a:t>
            </a:r>
            <a:r>
              <a:rPr lang="en-US" sz="38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good </a:t>
            </a:r>
            <a:r>
              <a:rPr lang="en-US" sz="38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neighbours</a:t>
            </a:r>
            <a:r>
              <a:rPr lang="en-US" sz="38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Amen.</a:t>
            </a:r>
            <a:endParaRPr lang="zh-CN" altLang="en-US" sz="38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270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Missionary Care</a:t>
            </a:r>
          </a:p>
        </p:txBody>
      </p:sp>
    </p:spTree>
    <p:extLst>
      <p:ext uri="{BB962C8B-B14F-4D97-AF65-F5344CB8AC3E}">
        <p14:creationId xmlns:p14="http://schemas.microsoft.com/office/powerpoint/2010/main" val="132847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9" r="12544"/>
          <a:stretch/>
        </p:blipFill>
        <p:spPr>
          <a:xfrm>
            <a:off x="-12032" y="0"/>
            <a:ext cx="9156032" cy="6870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73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34" r="12466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89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121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2023-03-21T08:30:14Z</dcterms:created>
  <dcterms:modified xsi:type="dcterms:W3CDTF">2023-03-21T08:36:07Z</dcterms:modified>
</cp:coreProperties>
</file>