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09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04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520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64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407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165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68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37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10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480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5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1251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652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92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7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68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961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885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72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403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341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497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1C6D0-6F54-4FD8-ACDE-5939D46D312F}" type="datetimeFigureOut">
              <a:rPr lang="en-MY" smtClean="0"/>
              <a:t>21/3/2023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28B9-50C1-4B68-8314-80B8190B77E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856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5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775379"/>
            <a:ext cx="838540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众光之父，我们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奉祢的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名祝福全世界</a:t>
            </a:r>
            <a:r>
              <a:rPr lang="en-US" altLang="zh-CN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20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亿好邻舍。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他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们开始斋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戒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月，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禁食和行善，寻求造物主的面。求主耶稣基督的慈爱充满基督徒的心，我们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与好邻舍能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成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为好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朋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友，和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睦共处。求圣灵的智慧充满我们，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在好邻舍面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前为福音作美好的见证</a:t>
            </a: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r>
              <a:rPr lang="zh-CN" altLang="en-US" sz="44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我们特别祝福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7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31763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4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在东南亚好邻舍中服事的宣教士们：阿谦、秀月、念慈、美林、荣凤、雯雯、兰娟和新玉。求上帝天天看顾她们，建立她们手所作的工。愿万民都认识十字架宝贵的救恩，借拿撒勒人耶稣认识造物主的恩惠。奉主基督名求，阿们。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675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570"/>
          <a:stretch/>
        </p:blipFill>
        <p:spPr>
          <a:xfrm>
            <a:off x="0" y="0"/>
            <a:ext cx="9144000" cy="686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505"/>
          <a:stretch/>
        </p:blipFill>
        <p:spPr>
          <a:xfrm>
            <a:off x="0" y="0"/>
            <a:ext cx="9147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223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2023-03-21T08:30:14Z</dcterms:created>
  <dcterms:modified xsi:type="dcterms:W3CDTF">2023-03-21T08:33:11Z</dcterms:modified>
</cp:coreProperties>
</file>