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64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9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72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40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16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68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23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11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48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5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65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52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5000">
              <a:schemeClr val="accent3">
                <a:lumMod val="20000"/>
                <a:lumOff val="80000"/>
              </a:schemeClr>
            </a:gs>
            <a:gs pos="100000">
              <a:srgbClr val="00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28541"/>
            <a:ext cx="8321283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Bapa,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Raja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berpakaian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keagungan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dua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bilion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seluruh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dunia 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memulakan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Ramadan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minggu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lepas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Penuhi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kami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harmoni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berkatilah</a:t>
            </a:r>
            <a:endParaRPr lang="zh-CN" alt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4806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5000">
              <a:schemeClr val="accent3">
                <a:lumMod val="20000"/>
                <a:lumOff val="80000"/>
              </a:schemeClr>
            </a:gs>
            <a:gs pos="100000">
              <a:srgbClr val="00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39173"/>
            <a:ext cx="8321283" cy="5581733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lapan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SCAC 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 Asia.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dan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ketabahan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saksi-saksi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 garam.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Amin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</a:t>
            </a:r>
            <a:endParaRPr lang="zh-CN" alt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427571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3" r="12504"/>
          <a:stretch/>
        </p:blipFill>
        <p:spPr>
          <a:xfrm>
            <a:off x="0" y="0"/>
            <a:ext cx="9144000" cy="685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9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0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2023-03-21T08:30:14Z</dcterms:created>
  <dcterms:modified xsi:type="dcterms:W3CDTF">2023-03-21T08:38:24Z</dcterms:modified>
</cp:coreProperties>
</file>