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3150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7315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4382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478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6891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9866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7053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9668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4615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284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0491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1247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2000">
              <a:srgbClr val="FFDDE8">
                <a:lumMod val="87000"/>
                <a:lumOff val="13000"/>
              </a:srgbClr>
            </a:gs>
            <a:gs pos="28000">
              <a:schemeClr val="bg1"/>
            </a:gs>
            <a:gs pos="100000">
              <a:srgbClr val="8A0038">
                <a:lumMod val="8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390" y="821803"/>
            <a:ext cx="8461095" cy="586042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zh-CN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Almighty Father God, </a:t>
            </a:r>
            <a:r>
              <a:rPr lang="en-US" altLang="zh-CN" sz="38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You </a:t>
            </a:r>
            <a:r>
              <a:rPr lang="en-US" altLang="zh-CN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care </a:t>
            </a:r>
            <a:r>
              <a:rPr lang="en-US" altLang="zh-CN" sz="38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for Japan’s </a:t>
            </a:r>
            <a:r>
              <a:rPr lang="en-US" altLang="zh-CN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126 million people. Most of them follow Shintoism and Buddhism and do not understand the amazing grace in Jesus Christ. We give thanks for Kathy </a:t>
            </a:r>
            <a:r>
              <a:rPr lang="en-US" altLang="zh-CN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Sia</a:t>
            </a:r>
            <a:r>
              <a:rPr lang="en-US" altLang="zh-CN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from Kuching district who has served as long-term missionary in Japan since </a:t>
            </a:r>
            <a:r>
              <a:rPr lang="en-US" altLang="zh-CN" sz="38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Year </a:t>
            </a:r>
            <a:r>
              <a:rPr lang="en-US" altLang="zh-CN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2013. In Jesus’ powerful name, may the thyroid disease </a:t>
            </a:r>
            <a:r>
              <a:rPr lang="en-US" altLang="zh-CN" sz="38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that </a:t>
            </a:r>
            <a:r>
              <a:rPr lang="en-US" altLang="zh-CN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entangles her be </a:t>
            </a:r>
            <a:endParaRPr lang="en-US" altLang="zh-CN" sz="38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Missionary Care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10506" y="6172908"/>
            <a:ext cx="1471448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Cont...</a:t>
            </a:r>
          </a:p>
        </p:txBody>
      </p:sp>
    </p:spTree>
    <p:extLst>
      <p:ext uri="{BB962C8B-B14F-4D97-AF65-F5344CB8AC3E}">
        <p14:creationId xmlns:p14="http://schemas.microsoft.com/office/powerpoint/2010/main" val="19158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2000">
              <a:srgbClr val="FFDDE8">
                <a:lumMod val="87000"/>
                <a:lumOff val="13000"/>
              </a:srgbClr>
            </a:gs>
            <a:gs pos="28000">
              <a:schemeClr val="bg1"/>
            </a:gs>
            <a:gs pos="100000">
              <a:srgbClr val="8A0038">
                <a:lumMod val="8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115" y="243069"/>
            <a:ext cx="8322196" cy="586042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zh-CN" sz="38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removed</a:t>
            </a:r>
            <a:r>
              <a:rPr lang="en-US" altLang="zh-CN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Give Kathy grace, O Lord, to take her sickness with patience and courage, and grant that, if it be </a:t>
            </a:r>
            <a:r>
              <a:rPr lang="en-US" altLang="zh-CN" sz="38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Your </a:t>
            </a:r>
            <a:r>
              <a:rPr lang="en-US" altLang="zh-CN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gracious will, she may recover her bodily health and serve </a:t>
            </a:r>
            <a:r>
              <a:rPr lang="en-US" altLang="zh-CN" sz="38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You </a:t>
            </a:r>
            <a:r>
              <a:rPr lang="en-US" altLang="zh-CN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 newness of life. We also ask the Holy Spirit to fill Kathy with a bold vision, refreshed wisdom and daring charity as she reaches out to the Japanese through a local church in East Osaka city. In Jesus’ name, Amen. 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zh-CN" sz="38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5039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89" r="12444"/>
          <a:stretch/>
        </p:blipFill>
        <p:spPr>
          <a:xfrm>
            <a:off x="-12032" y="-1"/>
            <a:ext cx="9156032" cy="686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04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55" r="12478"/>
          <a:stretch/>
        </p:blipFill>
        <p:spPr>
          <a:xfrm>
            <a:off x="0" y="0"/>
            <a:ext cx="91521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26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364</TotalTime>
  <Words>154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14</cp:revision>
  <dcterms:created xsi:type="dcterms:W3CDTF">2023-03-09T03:06:02Z</dcterms:created>
  <dcterms:modified xsi:type="dcterms:W3CDTF">2023-03-14T06:28:24Z</dcterms:modified>
</cp:coreProperties>
</file>