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15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31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38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7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89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986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05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66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61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8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9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24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FFDDE8">
                <a:lumMod val="87000"/>
                <a:lumOff val="13000"/>
              </a:srgbClr>
            </a:gs>
            <a:gs pos="28000">
              <a:schemeClr val="bg1"/>
            </a:gs>
            <a:gs pos="100000">
              <a:srgbClr val="8A0038">
                <a:lumMod val="8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344432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全能天父，在日本的谢欣瑜宣教士近期患上甲状腺自体免疫系统障碍。医生没有给药吃，只需四个月检查血液一次，监督病情。感谢天父，虽然身体容易疲惫，但不影响她的信心和事奉。我们求耶和华拉法医治欣瑜，像医治乃缦元帅一样。日本是一块福音硬土，求祢把得救的人加给日本教会。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85915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FFDDE8">
                <a:lumMod val="87000"/>
                <a:lumOff val="13000"/>
              </a:srgbClr>
            </a:gs>
            <a:gs pos="28000">
              <a:schemeClr val="bg1"/>
            </a:gs>
            <a:gs pos="100000">
              <a:srgbClr val="8A0038">
                <a:lumMod val="8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04" y="389853"/>
            <a:ext cx="8321283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求圣灵带领欣瑜宣教士所服事的东大阪以琳基督教会，它们的前景和布道事工，能有效地把福音传遍东大阪。藉着儿童事工，欣瑜能接触更多日本孩子和家长，让他们对教会产生好印象，渴慕福音。求祢引导许多儿童来学习班，逐步认识耶稣基督的好消息，并从他们中间兴起日本传道人。奉主基督名求，阿们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。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40874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435" r="12435"/>
          <a:stretch/>
        </p:blipFill>
        <p:spPr>
          <a:xfrm>
            <a:off x="0" y="0"/>
            <a:ext cx="91598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563"/>
          <a:stretch/>
        </p:blipFill>
        <p:spPr>
          <a:xfrm>
            <a:off x="0" y="0"/>
            <a:ext cx="9144000" cy="686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48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272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2023-03-09T03:06:02Z</dcterms:created>
  <dcterms:modified xsi:type="dcterms:W3CDTF">2023-03-14T06:24:11Z</dcterms:modified>
</cp:coreProperties>
</file>