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3150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7315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4382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478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6891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9866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7053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9668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4615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284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0491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1247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2000">
              <a:srgbClr val="FFDDE8">
                <a:lumMod val="87000"/>
                <a:lumOff val="13000"/>
              </a:srgbClr>
            </a:gs>
            <a:gs pos="28000">
              <a:schemeClr val="bg1"/>
            </a:gs>
            <a:gs pos="100000">
              <a:srgbClr val="8A0038">
                <a:lumMod val="8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009" y="809554"/>
            <a:ext cx="8287475" cy="544286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Maha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Kuasa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mengasihi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126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juta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penduduk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Kebanyakan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menganut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Shintoisme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Buddhisme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bersyukur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Kathy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berasal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Kuching.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jangka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panjang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sejak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diutus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2013.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</a:p>
        </p:txBody>
      </p:sp>
      <p:sp>
        <p:nvSpPr>
          <p:cNvPr id="4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</a:p>
        </p:txBody>
      </p:sp>
    </p:spTree>
    <p:extLst>
      <p:ext uri="{BB962C8B-B14F-4D97-AF65-F5344CB8AC3E}">
        <p14:creationId xmlns:p14="http://schemas.microsoft.com/office/powerpoint/2010/main" val="70400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2000">
              <a:srgbClr val="FFDDE8">
                <a:lumMod val="87000"/>
                <a:lumOff val="13000"/>
              </a:srgbClr>
            </a:gs>
            <a:gs pos="28000">
              <a:schemeClr val="bg1"/>
            </a:gs>
            <a:gs pos="100000">
              <a:srgbClr val="8A0038">
                <a:lumMod val="8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009" y="809554"/>
            <a:ext cx="8287475" cy="544286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penyakit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tiroid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tubuh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Kathy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disingkirkan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boleh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tabah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menyertai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Kathy di Bandar Osaka,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sebanyak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hari-harinya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demikianlah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kiranya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kekuatannya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pemuridan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Amin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</a:p>
        </p:txBody>
      </p:sp>
    </p:spTree>
    <p:extLst>
      <p:ext uri="{BB962C8B-B14F-4D97-AF65-F5344CB8AC3E}">
        <p14:creationId xmlns:p14="http://schemas.microsoft.com/office/powerpoint/2010/main" val="280404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06" r="12529"/>
          <a:stretch/>
        </p:blipFill>
        <p:spPr>
          <a:xfrm>
            <a:off x="0" y="0"/>
            <a:ext cx="9144000" cy="6861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03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34" r="12466"/>
          <a:stretch/>
        </p:blipFill>
        <p:spPr>
          <a:xfrm>
            <a:off x="0" y="0"/>
            <a:ext cx="9144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88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366</TotalTime>
  <Words>100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15</cp:revision>
  <dcterms:created xsi:type="dcterms:W3CDTF">2023-03-09T03:06:02Z</dcterms:created>
  <dcterms:modified xsi:type="dcterms:W3CDTF">2023-03-14T06:30:41Z</dcterms:modified>
</cp:coreProperties>
</file>