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1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6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3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5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2FFCD">
                <a:lumMod val="18000"/>
                <a:alpha val="88000"/>
              </a:srgbClr>
            </a:gs>
            <a:gs pos="62000">
              <a:srgbClr val="00B0AC">
                <a:alpha val="1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 eternal Lord,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have called us to be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witnesses to all the nations. In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glorious name, we bless two short-term missionaries. Yvonne Law from </a:t>
            </a:r>
            <a:r>
              <a:rPr lang="en-US" altLang="zh-CN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Sarikei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has committed herself to teach English for one month among the refugees in Southeast Asia. Fill her with zeal and wisdom, that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she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may do Your will and see Your glory at the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23088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2FFCD">
                <a:lumMod val="18000"/>
                <a:alpha val="88000"/>
              </a:srgbClr>
            </a:gs>
            <a:gs pos="62000">
              <a:srgbClr val="00B0AC">
                <a:alpha val="1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field. </a:t>
            </a:r>
            <a:r>
              <a:rPr lang="en-US" altLang="zh-CN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Tiong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Kung Xin from Kuching has devoted herself to work at the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 field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 Japan and subsequently among the refugees in Southeast Asia.  May her professional knowledge and skill in Early Childhood Education enhance the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works and advance the Gospel. In Jesus’ name, Amen.  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 fontAlgn="auto">
              <a:spcBef>
                <a:spcPts val="0"/>
              </a:spcBef>
              <a:buNone/>
            </a:pP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6072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21" r="12602"/>
          <a:stretch/>
        </p:blipFill>
        <p:spPr>
          <a:xfrm>
            <a:off x="0" y="0"/>
            <a:ext cx="9144000" cy="687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3" r="12507"/>
          <a:stretch/>
        </p:blipFill>
        <p:spPr>
          <a:xfrm>
            <a:off x="0" y="0"/>
            <a:ext cx="9144000" cy="686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2875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2300</TotalTime>
  <Words>127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65</cp:revision>
  <dcterms:created xsi:type="dcterms:W3CDTF">2022-11-08T01:30:57Z</dcterms:created>
  <dcterms:modified xsi:type="dcterms:W3CDTF">2023-03-07T05:53:20Z</dcterms:modified>
</cp:coreProperties>
</file>