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58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410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860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495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165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632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76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413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8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717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52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293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356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2FFCD">
                <a:lumMod val="18000"/>
                <a:alpha val="88000"/>
              </a:srgbClr>
            </a:gs>
            <a:gs pos="62000">
              <a:srgbClr val="00B0AC">
                <a:alpha val="11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25" y="912788"/>
            <a:ext cx="8351333" cy="493260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3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荣耀的天父阿爸，我们奉主耶稣基督的名，祝福两位短期宣教士。来自泗里街教区的刘本郁姐妹，奉献一个月，在东南亚难民群体中服事。她教导英文，并训练其他宣教同工教英文。求圣灵充满她，短期的培训能带来长期的果效和祝福。我们感恩，来自古</a:t>
            </a:r>
            <a:r>
              <a:rPr lang="zh-CN" altLang="en-US" sz="43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晋</a:t>
            </a:r>
            <a:endParaRPr lang="zh-CN" altLang="en-US" sz="43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49036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2FFCD">
                <a:lumMod val="18000"/>
                <a:alpha val="88000"/>
              </a:srgbClr>
            </a:gs>
            <a:gs pos="62000">
              <a:srgbClr val="00B0AC">
                <a:alpha val="11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25" y="912788"/>
            <a:ext cx="8351333" cy="493260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3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教区的张孔馨姐妹奉献自己，一年</a:t>
            </a:r>
            <a:r>
              <a:rPr lang="zh-CN" altLang="en-US" sz="43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短期</a:t>
            </a:r>
            <a:r>
              <a:rPr lang="zh-CN" altLang="en-US" sz="43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宣教。她先在日</a:t>
            </a:r>
            <a:r>
              <a:rPr lang="zh-CN" altLang="en-US" sz="43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本京都，</a:t>
            </a:r>
            <a:r>
              <a:rPr lang="zh-CN" altLang="en-US" sz="43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后在东南亚难民群体中服事。求圣灵引导她，适应跨文化的环境，与宣教士有美好的配搭。更光照孔馨的心，透过短期宣教，明白上帝对她一生的呼召和旨意。奉主耶稣基督的名，阿们</a:t>
            </a:r>
            <a:r>
              <a:rPr lang="zh-CN" altLang="en-US" sz="43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。</a:t>
            </a:r>
            <a:endParaRPr lang="zh-CN" altLang="en-US" sz="43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206235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6" r="12529"/>
          <a:stretch/>
        </p:blipFill>
        <p:spPr>
          <a:xfrm>
            <a:off x="0" y="0"/>
            <a:ext cx="9144000" cy="686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09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6" r="12456"/>
          <a:stretch/>
        </p:blipFill>
        <p:spPr>
          <a:xfrm>
            <a:off x="0" y="0"/>
            <a:ext cx="91547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91172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2299</TotalTime>
  <Words>233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65</cp:revision>
  <dcterms:created xsi:type="dcterms:W3CDTF">2022-11-08T01:30:57Z</dcterms:created>
  <dcterms:modified xsi:type="dcterms:W3CDTF">2023-03-08T05:27:03Z</dcterms:modified>
</cp:coreProperties>
</file>