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87475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Yvonne Law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Sarikei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Tenggara.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Pakailah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ilmu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kurnianya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mempertingkatkan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Kung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Xin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60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87475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Kuching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ilmu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profesionalnya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Kanak-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Kung Xin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rancangan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7770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2" r="12523"/>
          <a:stretch/>
        </p:blipFill>
        <p:spPr>
          <a:xfrm>
            <a:off x="0" y="0"/>
            <a:ext cx="9144000" cy="685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56" r="12521"/>
          <a:stretch/>
        </p:blipFill>
        <p:spPr>
          <a:xfrm>
            <a:off x="0" y="0"/>
            <a:ext cx="9144000" cy="686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2303</TotalTime>
  <Words>119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dcterms:created xsi:type="dcterms:W3CDTF">2022-11-08T01:30:57Z</dcterms:created>
  <dcterms:modified xsi:type="dcterms:W3CDTF">2023-03-07T05:56:10Z</dcterms:modified>
</cp:coreProperties>
</file>