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0" d="100"/>
          <a:sy n="80" d="100"/>
        </p:scale>
        <p:origin x="16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2/28/2023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419660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2/28/2023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636629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2/28/2023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28276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2/28/2023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957365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2/28/2023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380321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2/28/2023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930343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2/28/2023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255443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2/28/2023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572348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2/28/2023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866533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2/28/2023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825026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2/28/2023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40127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2/28/2023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875938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23000">
              <a:schemeClr val="accent1">
                <a:lumMod val="5000"/>
                <a:lumOff val="95000"/>
              </a:schemeClr>
            </a:gs>
            <a:gs pos="83000">
              <a:schemeClr val="accent6">
                <a:lumMod val="40000"/>
                <a:lumOff val="60000"/>
              </a:schemeClr>
            </a:gs>
            <a:gs pos="100000">
              <a:srgbClr val="FF6699">
                <a:lumMod val="85000"/>
                <a:lumOff val="15000"/>
              </a:srgb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2435" y="821803"/>
            <a:ext cx="8194875" cy="5860423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altLang="zh-CN" sz="40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God our Father, may Your kingdom come to the unreached people in the communist states. We pray: our missionaries working in these states are filled with Your Spirit, inspired in hope and love, to spread the Gospel. Thank you for Jasmine, a youth from Miri, who has committed to </a:t>
            </a:r>
            <a:r>
              <a:rPr lang="en-US" altLang="zh-CN" sz="40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two-year</a:t>
            </a:r>
            <a:endParaRPr lang="en-US" sz="4000" b="1" dirty="0">
              <a:solidFill>
                <a:schemeClr val="tx2">
                  <a:lumMod val="50000"/>
                </a:schemeClr>
              </a:solidFill>
              <a:effectLst>
                <a:glow rad="76200">
                  <a:schemeClr val="bg1"/>
                </a:glow>
              </a:effectLst>
              <a:ea typeface="Microsoft YaHei" panose="020B0503020204020204" charset="-122"/>
            </a:endParaRPr>
          </a:p>
        </p:txBody>
      </p:sp>
      <p:sp>
        <p:nvSpPr>
          <p:cNvPr id="4" name="Title 1"/>
          <p:cNvSpPr txBox="1"/>
          <p:nvPr/>
        </p:nvSpPr>
        <p:spPr>
          <a:xfrm>
            <a:off x="0" y="207718"/>
            <a:ext cx="9144000" cy="49657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1270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Missionary Care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510506" y="6172908"/>
            <a:ext cx="1471448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Cont...</a:t>
            </a:r>
          </a:p>
        </p:txBody>
      </p:sp>
    </p:spTree>
    <p:extLst>
      <p:ext uri="{BB962C8B-B14F-4D97-AF65-F5344CB8AC3E}">
        <p14:creationId xmlns:p14="http://schemas.microsoft.com/office/powerpoint/2010/main" val="2594764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23000">
              <a:schemeClr val="accent1">
                <a:lumMod val="5000"/>
                <a:lumOff val="95000"/>
              </a:schemeClr>
            </a:gs>
            <a:gs pos="83000">
              <a:schemeClr val="accent6">
                <a:lumMod val="40000"/>
                <a:lumOff val="60000"/>
              </a:schemeClr>
            </a:gs>
            <a:gs pos="100000">
              <a:srgbClr val="FF6699">
                <a:lumMod val="85000"/>
                <a:lumOff val="15000"/>
              </a:srgb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2435" y="821803"/>
            <a:ext cx="8194875" cy="5860423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altLang="zh-CN" sz="40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short </a:t>
            </a:r>
            <a:r>
              <a:rPr lang="en-US" altLang="zh-CN" sz="40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term missions </a:t>
            </a:r>
            <a:r>
              <a:rPr lang="en-US" altLang="zh-CN" sz="40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work in one of these states. Empower Jasmine so that in her loving </a:t>
            </a:r>
            <a:r>
              <a:rPr lang="en-US" altLang="zh-CN" sz="40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labour</a:t>
            </a:r>
            <a:r>
              <a:rPr lang="en-US" altLang="zh-CN" sz="40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for others, she may bring those who do not know Jesus Christ to the knowledge and love of God. Circle Jasmine, Lord, keep protection near and danger afar; keep light near and darkness afar. In Jesus’ name, Amen.  </a:t>
            </a:r>
            <a:endParaRPr lang="en-US" sz="4000" b="1" dirty="0">
              <a:solidFill>
                <a:schemeClr val="tx2">
                  <a:lumMod val="50000"/>
                </a:schemeClr>
              </a:solidFill>
              <a:effectLst>
                <a:glow rad="76200">
                  <a:schemeClr val="bg1"/>
                </a:glow>
              </a:effectLst>
              <a:ea typeface="Microsoft YaHei" panose="020B0503020204020204" charset="-122"/>
            </a:endParaRPr>
          </a:p>
        </p:txBody>
      </p:sp>
      <p:sp>
        <p:nvSpPr>
          <p:cNvPr id="4" name="Title 1"/>
          <p:cNvSpPr txBox="1"/>
          <p:nvPr/>
        </p:nvSpPr>
        <p:spPr>
          <a:xfrm>
            <a:off x="0" y="207718"/>
            <a:ext cx="9144000" cy="49657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1270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Missionary Care</a:t>
            </a:r>
          </a:p>
        </p:txBody>
      </p:sp>
    </p:spTree>
    <p:extLst>
      <p:ext uri="{BB962C8B-B14F-4D97-AF65-F5344CB8AC3E}">
        <p14:creationId xmlns:p14="http://schemas.microsoft.com/office/powerpoint/2010/main" val="1689559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MY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2484" r="12482"/>
          <a:stretch/>
        </p:blipFill>
        <p:spPr>
          <a:xfrm>
            <a:off x="0" y="0"/>
            <a:ext cx="9144000" cy="68548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9786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MY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2488" r="12441"/>
          <a:stretch/>
        </p:blipFill>
        <p:spPr>
          <a:xfrm>
            <a:off x="0" y="0"/>
            <a:ext cx="915261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4415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</TotalTime>
  <Words>129</Words>
  <Application>Microsoft Office PowerPoint</Application>
  <PresentationFormat>On-screen Show (4:3)</PresentationFormat>
  <Paragraphs>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Microsoft YaHei</vt:lpstr>
      <vt:lpstr>Arial</vt:lpstr>
      <vt:lpstr>Calibri</vt:lpstr>
      <vt:lpstr>2_Office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2</cp:revision>
  <dcterms:created xsi:type="dcterms:W3CDTF">2023-02-28T06:28:37Z</dcterms:created>
  <dcterms:modified xsi:type="dcterms:W3CDTF">2023-02-28T06:33:35Z</dcterms:modified>
</cp:coreProperties>
</file>