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221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65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006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966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73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032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03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544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23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653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50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5970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2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662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2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183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839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025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682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638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400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649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F6AEC-2FA3-47F6-8ADB-0D67FE898DF4}" type="datetimeFigureOut">
              <a:rPr lang="en-MY" smtClean="0"/>
              <a:t>28/2/2023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A4A7-1406-46E6-A3E6-EE4D4A3F2D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892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59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rgbClr val="FF6699">
                <a:lumMod val="85000"/>
                <a:lumOff val="1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25" y="912788"/>
            <a:ext cx="8351333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圣洁的天父阿爸，愿祢的国降临在所有社会主义国家里，他们的领导人和百姓能尊祢的名为圣。我们为长期宣教士在他们中间感恩。他们每一天服务社会，见证基督的爱。特别奉主耶稣基督的名，祝福加入这宣教行列的颖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莹。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她来自美里教区，刚从大学毕业，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就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奉献自己去海外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在未得之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民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2117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rgbClr val="FF6699">
                <a:lumMod val="85000"/>
                <a:lumOff val="1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26" y="912788"/>
            <a:ext cx="8166140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中短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期宣教两年，哈利路亚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求圣灵充满颖莹，与宣教士们有美好的配搭，在侍奉过程看见长期宣教的需要。求主耶稣保佑她，健康平安，有活泼的灵命，成为福音勇士。也看顾颖莹的父母，使颖莹没有后顾之忧，在宣教前线寻找迷路的羊。奉主基督名求，阿们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1078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7" r="12389"/>
          <a:stretch/>
        </p:blipFill>
        <p:spPr>
          <a:xfrm>
            <a:off x="-12032" y="0"/>
            <a:ext cx="9165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1" r="12451"/>
          <a:stretch/>
        </p:blipFill>
        <p:spPr>
          <a:xfrm>
            <a:off x="0" y="0"/>
            <a:ext cx="9156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254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2023-02-28T06:28:37Z</dcterms:created>
  <dcterms:modified xsi:type="dcterms:W3CDTF">2023-02-28T06:31:44Z</dcterms:modified>
</cp:coreProperties>
</file>