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96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6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2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73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03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03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54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23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65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50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59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87475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berjuta-juta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negara-negara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Jasmine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Miri.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Curahkan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anugerah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9849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Jasmine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sumber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Jasmine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Jasmine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6428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482"/>
          <a:stretch/>
        </p:blipFill>
        <p:spPr>
          <a:xfrm>
            <a:off x="0" y="0"/>
            <a:ext cx="9144000" cy="685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5" r="12460"/>
          <a:stretch/>
        </p:blipFill>
        <p:spPr>
          <a:xfrm>
            <a:off x="0" y="0"/>
            <a:ext cx="9144000" cy="685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2023-02-28T06:28:37Z</dcterms:created>
  <dcterms:modified xsi:type="dcterms:W3CDTF">2023-02-28T06:38:04Z</dcterms:modified>
</cp:coreProperties>
</file>