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497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07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0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280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7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28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2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47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96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37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1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Almighty Father in heaven, our hearts rejoice in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amazing salvation accomplished through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Son Jesus Christ. For one of the poorest countries in Asia, Cambodia, we cry out to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 more open doors for the Gospel to spread. We commit Yu Chen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who has been the long-term missionary in Cambodia since 2002, unto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gracious hand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233573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0">
              <a:schemeClr val="accent1">
                <a:lumMod val="5000"/>
                <a:lumOff val="95000"/>
              </a:schemeClr>
            </a:gs>
            <a:gs pos="77000">
              <a:schemeClr val="tx2">
                <a:lumMod val="20000"/>
                <a:lumOff val="80000"/>
              </a:schemeClr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435" y="821803"/>
            <a:ext cx="8194875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May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the light of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powerful presence shine on Chen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every day, setting her heart on fire with love for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and the Cambodians. Lord Jesus, bless Chen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Chen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in her teaching ministry in the Bible School at the capital city, Phnom Penh. Use her to nurture and develop the next generation of spiritual leaders in Cambodia, Amen.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41954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2" r="12556"/>
          <a:stretch/>
        </p:blipFill>
        <p:spPr>
          <a:xfrm>
            <a:off x="0" y="0"/>
            <a:ext cx="9144000" cy="686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592"/>
          <a:stretch/>
        </p:blipFill>
        <p:spPr>
          <a:xfrm>
            <a:off x="0" y="-1"/>
            <a:ext cx="9144000" cy="6865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7715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139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2023-02-21T01:12:16Z</dcterms:created>
  <dcterms:modified xsi:type="dcterms:W3CDTF">2023-02-21T02:10:24Z</dcterms:modified>
</cp:coreProperties>
</file>